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6.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41" r:id="rId2"/>
    <p:sldId id="280" r:id="rId3"/>
    <p:sldId id="527" r:id="rId4"/>
    <p:sldId id="528" r:id="rId5"/>
    <p:sldId id="383" r:id="rId6"/>
    <p:sldId id="533" r:id="rId7"/>
    <p:sldId id="534" r:id="rId8"/>
    <p:sldId id="535" r:id="rId9"/>
    <p:sldId id="444" r:id="rId10"/>
    <p:sldId id="385" r:id="rId11"/>
    <p:sldId id="421" r:id="rId12"/>
    <p:sldId id="532" r:id="rId13"/>
    <p:sldId id="536" r:id="rId14"/>
    <p:sldId id="410" r:id="rId15"/>
    <p:sldId id="487" r:id="rId16"/>
    <p:sldId id="493" r:id="rId17"/>
    <p:sldId id="524" r:id="rId18"/>
    <p:sldId id="333" r:id="rId19"/>
    <p:sldId id="464" r:id="rId20"/>
    <p:sldId id="488" r:id="rId21"/>
    <p:sldId id="467" r:id="rId22"/>
    <p:sldId id="564" r:id="rId23"/>
    <p:sldId id="402" r:id="rId24"/>
    <p:sldId id="563" r:id="rId25"/>
    <p:sldId id="560" r:id="rId26"/>
    <p:sldId id="562" r:id="rId27"/>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Ulett" initials="KU" lastIdx="9" clrIdx="0">
    <p:extLst>
      <p:ext uri="{19B8F6BF-5375-455C-9EA6-DF929625EA0E}">
        <p15:presenceInfo xmlns:p15="http://schemas.microsoft.com/office/powerpoint/2012/main" userId="S-1-5-21-1085031214-2077806209-725345543-69378" providerId="AD"/>
      </p:ext>
    </p:extLst>
  </p:cmAuthor>
  <p:cmAuthor id="2" name="Laura Douglas" initials="LD" lastIdx="3" clrIdx="1">
    <p:extLst>
      <p:ext uri="{19B8F6BF-5375-455C-9EA6-DF929625EA0E}">
        <p15:presenceInfo xmlns:p15="http://schemas.microsoft.com/office/powerpoint/2012/main" userId="S-1-5-21-1085031214-2077806209-725345543-61522" providerId="AD"/>
      </p:ext>
    </p:extLst>
  </p:cmAuthor>
  <p:cmAuthor id="3" name="Lizzie Boland" initials="LB" lastIdx="5" clrIdx="2">
    <p:extLst>
      <p:ext uri="{19B8F6BF-5375-455C-9EA6-DF929625EA0E}">
        <p15:presenceInfo xmlns:p15="http://schemas.microsoft.com/office/powerpoint/2012/main" userId="S-1-5-21-1085031214-2077806209-725345543-37792" providerId="AD"/>
      </p:ext>
    </p:extLst>
  </p:cmAuthor>
  <p:cmAuthor id="4" name="Julie Baillie" initials="JB" lastIdx="1" clrIdx="3">
    <p:extLst>
      <p:ext uri="{19B8F6BF-5375-455C-9EA6-DF929625EA0E}">
        <p15:presenceInfo xmlns:p15="http://schemas.microsoft.com/office/powerpoint/2012/main" userId="S-1-5-21-1085031214-2077806209-725345543-27118" providerId="AD"/>
      </p:ext>
    </p:extLst>
  </p:cmAuthor>
  <p:cmAuthor id="5" name="Louise Lau" initials="LL" lastIdx="1" clrIdx="4">
    <p:extLst>
      <p:ext uri="{19B8F6BF-5375-455C-9EA6-DF929625EA0E}">
        <p15:presenceInfo xmlns:p15="http://schemas.microsoft.com/office/powerpoint/2012/main" userId="S-1-5-21-1085031214-2077806209-725345543-381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882C0"/>
    <a:srgbClr val="249BE4"/>
    <a:srgbClr val="68C0B5"/>
    <a:srgbClr val="F5DE7A"/>
    <a:srgbClr val="A1DAF8"/>
    <a:srgbClr val="FFFFFF"/>
    <a:srgbClr val="3C3C3C"/>
    <a:srgbClr val="9A8CA4"/>
    <a:srgbClr val="00ADEE"/>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6" autoAdjust="0"/>
    <p:restoredTop sz="76628" autoAdjust="0"/>
  </p:normalViewPr>
  <p:slideViewPr>
    <p:cSldViewPr snapToGrid="0">
      <p:cViewPr varScale="1">
        <p:scale>
          <a:sx n="68" d="100"/>
          <a:sy n="68" d="100"/>
        </p:scale>
        <p:origin x="1148" y="44"/>
      </p:cViewPr>
      <p:guideLst>
        <p:guide orient="horz" pos="1620"/>
        <p:guide pos="2880"/>
      </p:guideLst>
    </p:cSldViewPr>
  </p:slideViewPr>
  <p:outlineViewPr>
    <p:cViewPr>
      <p:scale>
        <a:sx n="33" d="100"/>
        <a:sy n="33" d="100"/>
      </p:scale>
      <p:origin x="0" y="-1410"/>
    </p:cViewPr>
  </p:outlineViewPr>
  <p:notesTextViewPr>
    <p:cViewPr>
      <p:scale>
        <a:sx n="3" d="2"/>
        <a:sy n="3" d="2"/>
      </p:scale>
      <p:origin x="0" y="0"/>
    </p:cViewPr>
  </p:notesTextViewPr>
  <p:sorterViewPr>
    <p:cViewPr>
      <p:scale>
        <a:sx n="110" d="100"/>
        <a:sy n="110" d="100"/>
      </p:scale>
      <p:origin x="0" y="0"/>
    </p:cViewPr>
  </p:sorterViewPr>
  <p:notesViewPr>
    <p:cSldViewPr snapToGrid="0">
      <p:cViewPr varScale="1">
        <p:scale>
          <a:sx n="81" d="100"/>
          <a:sy n="81" d="100"/>
        </p:scale>
        <p:origin x="3996"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bw-wan\glasgow\pensions\PSector\Clients\East%20Sussex\2022%20Valuation\4.%20Results%20&amp;%20reports\4.1.%20Whole%20Fund\EASU%20ERS%20ValnOutput%20(v1.3)%20v0.1.xlsb" TargetMode="Externa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bw-wan\glasgow\pensions\PSector\Clients\East%20Sussex\2022%20Valuation\4.%20Results%20&amp;%20reports\4.1.%20Whole%20Fund\EASU%20ERS%20ValnOutput%20(v1.3)%20v0.2.xlsb"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5637858647895472"/>
          <c:y val="0.12759791694160363"/>
          <c:w val="0.63711947987667894"/>
          <c:h val="0.76234636792624466"/>
        </c:manualLayout>
      </c:layout>
      <c:barChart>
        <c:barDir val="col"/>
        <c:grouping val="stacked"/>
        <c:varyColors val="0"/>
        <c:ser>
          <c:idx val="0"/>
          <c:order val="0"/>
          <c:tx>
            <c:v>Actives</c:v>
          </c:tx>
          <c:spPr>
            <a:solidFill>
              <a:schemeClr val="tx2">
                <a:lumMod val="20000"/>
                <a:lumOff val="80000"/>
              </a:schemeClr>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1-49CB-40A3-B4E8-58DFB920F897}"/>
              </c:ext>
            </c:extLst>
          </c:dPt>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03-49CB-40A3-B4E8-58DFB920F897}"/>
              </c:ext>
            </c:extLst>
          </c:dPt>
          <c:dLbls>
            <c:dLbl>
              <c:idx val="0"/>
              <c:layout>
                <c:manualLayout>
                  <c:x val="-2.7058134054231129E-17"/>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CB-40A3-B4E8-58DFB920F897}"/>
                </c:ext>
              </c:extLst>
            </c:dLbl>
            <c:spPr>
              <a:noFill/>
              <a:ln>
                <a:noFill/>
              </a:ln>
              <a:effectLst/>
            </c:spPr>
            <c:txPr>
              <a:bodyPr rot="0" spcFirstLastPara="1" vertOverflow="overflow" horzOverflow="overflow" vert="horz" wrap="square" lIns="0" tIns="19050" rIns="0" bIns="19050" anchor="ctr" anchorCtr="1">
                <a:normAutofit/>
              </a:bodyPr>
              <a:lstStyle/>
              <a:p>
                <a:pPr>
                  <a:defRPr sz="900" b="0" i="0" u="none" strike="noStrike" kern="1200" baseline="0">
                    <a:solidFill>
                      <a:srgbClr val="FFFFFF"/>
                    </a:solidFill>
                    <a:latin typeface="Segoe UI" panose="020B0502040204020203" pitchFamily="34" charset="0"/>
                    <a:ea typeface="+mn-ea"/>
                    <a:cs typeface="Segoe UI" panose="020B05020402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InitialResultsDoc!$J$139:$J$142</c:f>
              <c:strCache>
                <c:ptCount val="4"/>
                <c:pt idx="0">
                  <c:v>Assets
£4,618m</c:v>
                </c:pt>
                <c:pt idx="1">
                  <c:v>Liabilities
£3,760m</c:v>
                </c:pt>
                <c:pt idx="2">
                  <c:v>Assets
£3,633m</c:v>
                </c:pt>
                <c:pt idx="3">
                  <c:v>Liabilities
£3,386m</c:v>
                </c:pt>
              </c:strCache>
            </c:strRef>
          </c:cat>
          <c:val>
            <c:numRef>
              <c:f>InitialResultsDoc!$K$139:$K$142</c:f>
              <c:numCache>
                <c:formatCode>_(* #,##0_);_(* \(#,##0\);_(* "-"??_);_(@_)</c:formatCode>
                <c:ptCount val="4"/>
                <c:pt idx="0">
                  <c:v>4618.0652065019804</c:v>
                </c:pt>
                <c:pt idx="1">
                  <c:v>1243.5889749889063</c:v>
                </c:pt>
                <c:pt idx="2">
                  <c:v>3633</c:v>
                </c:pt>
                <c:pt idx="3">
                  <c:v>1061</c:v>
                </c:pt>
              </c:numCache>
            </c:numRef>
          </c:val>
          <c:extLst>
            <c:ext xmlns:c16="http://schemas.microsoft.com/office/drawing/2014/chart" uri="{C3380CC4-5D6E-409C-BE32-E72D297353CC}">
              <c16:uniqueId val="{00000004-49CB-40A3-B4E8-58DFB920F897}"/>
            </c:ext>
          </c:extLst>
        </c:ser>
        <c:ser>
          <c:idx val="1"/>
          <c:order val="1"/>
          <c:tx>
            <c:v>Deferreds</c:v>
          </c:tx>
          <c:spPr>
            <a:solidFill>
              <a:schemeClr val="tx2">
                <a:lumMod val="40000"/>
                <a:lumOff val="60000"/>
              </a:schemeClr>
            </a:solidFill>
            <a:ln>
              <a:noFill/>
            </a:ln>
            <a:effectLst/>
          </c:spPr>
          <c:invertIfNegative val="0"/>
          <c:dLbls>
            <c:spPr>
              <a:solidFill>
                <a:schemeClr val="tx2">
                  <a:lumMod val="40000"/>
                  <a:lumOff val="6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F"/>
                    </a:solidFill>
                    <a:latin typeface="Segoe UI" panose="020B0502040204020203" pitchFamily="34" charset="0"/>
                    <a:ea typeface="+mn-ea"/>
                    <a:cs typeface="Segoe UI" panose="020B05020402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InitialResultsDoc!$J$139:$J$142</c:f>
              <c:strCache>
                <c:ptCount val="4"/>
                <c:pt idx="0">
                  <c:v>Assets
£4,618m</c:v>
                </c:pt>
                <c:pt idx="1">
                  <c:v>Liabilities
£3,760m</c:v>
                </c:pt>
                <c:pt idx="2">
                  <c:v>Assets
£3,633m</c:v>
                </c:pt>
                <c:pt idx="3">
                  <c:v>Liabilities
£3,386m</c:v>
                </c:pt>
              </c:strCache>
            </c:strRef>
          </c:cat>
          <c:val>
            <c:numRef>
              <c:f>InitialResultsDoc!$L$139:$L$142</c:f>
              <c:numCache>
                <c:formatCode>_(* #,##0_);_(* \(#,##0\);_(* "-"??_);_(@_)</c:formatCode>
                <c:ptCount val="4"/>
                <c:pt idx="1">
                  <c:v>804.15638666574262</c:v>
                </c:pt>
                <c:pt idx="3">
                  <c:v>736</c:v>
                </c:pt>
              </c:numCache>
            </c:numRef>
          </c:val>
          <c:extLst>
            <c:ext xmlns:c16="http://schemas.microsoft.com/office/drawing/2014/chart" uri="{C3380CC4-5D6E-409C-BE32-E72D297353CC}">
              <c16:uniqueId val="{00000005-49CB-40A3-B4E8-58DFB920F897}"/>
            </c:ext>
          </c:extLst>
        </c:ser>
        <c:ser>
          <c:idx val="2"/>
          <c:order val="2"/>
          <c:tx>
            <c:v>Pensioners</c:v>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0" tIns="19050" rIns="36000" bIns="19050" anchor="ctr" anchorCtr="1">
                <a:spAutoFit/>
              </a:bodyPr>
              <a:lstStyle/>
              <a:p>
                <a:pPr>
                  <a:defRPr sz="900" b="0" i="0" u="none" strike="noStrike" kern="1200" baseline="0">
                    <a:solidFill>
                      <a:srgbClr val="FFFFFF"/>
                    </a:solidFill>
                    <a:latin typeface="Segoe UI" panose="020B0502040204020203" pitchFamily="34" charset="0"/>
                    <a:ea typeface="+mn-ea"/>
                    <a:cs typeface="Segoe UI" panose="020B05020402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InitialResultsDoc!$J$139:$J$142</c:f>
              <c:strCache>
                <c:ptCount val="4"/>
                <c:pt idx="0">
                  <c:v>Assets
£4,618m</c:v>
                </c:pt>
                <c:pt idx="1">
                  <c:v>Liabilities
£3,760m</c:v>
                </c:pt>
                <c:pt idx="2">
                  <c:v>Assets
£3,633m</c:v>
                </c:pt>
                <c:pt idx="3">
                  <c:v>Liabilities
£3,386m</c:v>
                </c:pt>
              </c:strCache>
            </c:strRef>
          </c:cat>
          <c:val>
            <c:numRef>
              <c:f>InitialResultsDoc!$M$139:$M$142</c:f>
              <c:numCache>
                <c:formatCode>_(* #,##0_);_(* \(#,##0\);_(* "-"??_);_(@_)</c:formatCode>
                <c:ptCount val="4"/>
                <c:pt idx="1">
                  <c:v>1712.598699109393</c:v>
                </c:pt>
                <c:pt idx="3">
                  <c:v>1588</c:v>
                </c:pt>
              </c:numCache>
            </c:numRef>
          </c:val>
          <c:extLst>
            <c:ext xmlns:c16="http://schemas.microsoft.com/office/drawing/2014/chart" uri="{C3380CC4-5D6E-409C-BE32-E72D297353CC}">
              <c16:uniqueId val="{00000006-49CB-40A3-B4E8-58DFB920F897}"/>
            </c:ext>
          </c:extLst>
        </c:ser>
        <c:dLbls>
          <c:dLblPos val="ctr"/>
          <c:showLegendKey val="0"/>
          <c:showVal val="1"/>
          <c:showCatName val="0"/>
          <c:showSerName val="0"/>
          <c:showPercent val="0"/>
          <c:showBubbleSize val="0"/>
        </c:dLbls>
        <c:gapWidth val="150"/>
        <c:overlap val="100"/>
        <c:axId val="201821584"/>
        <c:axId val="201808688"/>
      </c:barChart>
      <c:catAx>
        <c:axId val="201821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201808688"/>
        <c:crosses val="autoZero"/>
        <c:auto val="1"/>
        <c:lblAlgn val="ctr"/>
        <c:lblOffset val="100"/>
        <c:noMultiLvlLbl val="0"/>
      </c:catAx>
      <c:valAx>
        <c:axId val="201808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GB" dirty="0"/>
                  <a:t>£m</a:t>
                </a:r>
              </a:p>
            </c:rich>
          </c:tx>
          <c:overlay val="0"/>
          <c:spPr>
            <a:noFill/>
            <a:ln>
              <a:noFill/>
            </a:ln>
            <a:effectLst/>
          </c:sp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20182158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1">
    <c:autoUpdate val="0"/>
  </c:externalData>
  <c:userShapes r:id="rId2"/>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InitialResultsDoc!$A$162:$A$175</cx:f>
        <cx:lvl ptCount="14">
          <cx:pt idx="0">Surplus (Deficit) at 2019</cx:pt>
          <cx:pt idx="1">Interest</cx:pt>
          <cx:pt idx="2">Contributions vs cost of accrual</cx:pt>
          <cx:pt idx="3">Investment returns vs assumed</cx:pt>
          <cx:pt idx="4">Change in market conditions</cx:pt>
          <cx:pt idx="5">Salary increase experience</cx:pt>
          <cx:pt idx="6">Pension increase experience</cx:pt>
          <cx:pt idx="7">Mortality experience</cx:pt>
          <cx:pt idx="8">Other demographic experience</cx:pt>
          <cx:pt idx="9">Change in assumptions: financial</cx:pt>
          <cx:pt idx="10">Change in assumptions: demos</cx:pt>
          <cx:pt idx="11">Change in McCloud underpin</cx:pt>
          <cx:pt idx="12">Other</cx:pt>
          <cx:pt idx="13">Surplus (Deficit) at 2022</cx:pt>
        </cx:lvl>
      </cx:strDim>
      <cx:numDim type="val">
        <cx:f>InitialResultsDoc!$B$162:$B$175</cx:f>
        <cx:lvl ptCount="14" formatCode="#,##0">
          <cx:pt idx="0">247</cx:pt>
          <cx:pt idx="1">34.857276178565861</cx:pt>
          <cx:pt idx="2">55.509356494587614</cx:pt>
          <cx:pt idx="3">603.44069457762623</cx:pt>
          <cx:pt idx="4">-110.22058534228134</cx:pt>
          <cx:pt idx="5">-20.044403239999998</cx:pt>
          <cx:pt idx="6">45.604238840000008</cx:pt>
          <cx:pt idx="7">-10.172732919999996</cx:pt>
          <cx:pt idx="8">-4.2405072399999995</cx:pt>
          <cx:pt idx="9">91.012214663849349</cx:pt>
          <cx:pt idx="10">29.845309615010738</cx:pt>
          <cx:pt idx="11">-22.742212200328826</cx:pt>
          <cx:pt idx="12">-82.127503689090872</cx:pt>
          <cx:pt idx="13">857.72114573793885</cx:pt>
        </cx:lvl>
      </cx:numDim>
    </cx:data>
    <cx:data id="1">
      <cx:strDim type="cat">
        <cx:f>InitialResultsDoc!$A$162:$A$175</cx:f>
        <cx:lvl ptCount="14">
          <cx:pt idx="0">Surplus (Deficit) at 2019</cx:pt>
          <cx:pt idx="1">Interest</cx:pt>
          <cx:pt idx="2">Contributions vs cost of accrual</cx:pt>
          <cx:pt idx="3">Investment returns vs assumed</cx:pt>
          <cx:pt idx="4">Change in market conditions</cx:pt>
          <cx:pt idx="5">Salary increase experience</cx:pt>
          <cx:pt idx="6">Pension increase experience</cx:pt>
          <cx:pt idx="7">Mortality experience</cx:pt>
          <cx:pt idx="8">Other demographic experience</cx:pt>
          <cx:pt idx="9">Change in assumptions: financial</cx:pt>
          <cx:pt idx="10">Change in assumptions: demos</cx:pt>
          <cx:pt idx="11">Change in McCloud underpin</cx:pt>
          <cx:pt idx="12">Other</cx:pt>
          <cx:pt idx="13">Surplus (Deficit) at 2022</cx:pt>
        </cx:lvl>
      </cx:strDim>
      <cx:numDim type="val">
        <cx:f>InitialResultsDoc!$C$162:$C$175</cx:f>
        <cx:lvl ptCount="14" formatCode="General"/>
      </cx:numDim>
    </cx:data>
  </cx:chartData>
  <cx:chart>
    <cx:title pos="t" align="ctr" overlay="0">
      <cx:tx>
        <cx:txData>
          <cx:v>Changes in past service position</cx:v>
        </cx:txData>
      </cx:tx>
      <cx:txPr>
        <a:bodyPr spcFirstLastPara="1" vertOverflow="ellipsis" horzOverflow="overflow" wrap="square" lIns="0" tIns="0" rIns="0" bIns="0" anchor="ctr" anchorCtr="1"/>
        <a:lstStyle/>
        <a:p>
          <a:pPr algn="ctr" rtl="0">
            <a:defRPr b="1"/>
          </a:pPr>
          <a:r>
            <a:rPr lang="en-US" sz="800" b="1" i="0" u="none" strike="noStrike" baseline="0">
              <a:solidFill>
                <a:sysClr val="windowText" lastClr="000000">
                  <a:lumMod val="65000"/>
                  <a:lumOff val="35000"/>
                </a:sysClr>
              </a:solidFill>
              <a:latin typeface="Calibri" panose="020F0502020204030204"/>
            </a:rPr>
            <a:t>Changes in past service position</a:t>
          </a:r>
        </a:p>
      </cx:txPr>
    </cx:title>
    <cx:plotArea>
      <cx:plotAreaRegion>
        <cx:series layoutId="waterfall" uniqueId="{00000002-1316-497A-B192-B311D8C1EC3E}" formatIdx="1">
          <cx:tx>
            <cx:txData>
              <cx:f>InitialResultsDoc!$K$177</cx:f>
              <cx:v>Surplus / Deficit £ms</cx:v>
            </cx:txData>
          </cx:tx>
          <cx:dataLabels pos="outEnd">
            <cx:visibility seriesName="0" categoryName="0" value="1"/>
          </cx:dataLabels>
          <cx:dataId val="0"/>
          <cx:layoutPr>
            <cx:subtotals>
              <cx:idx val="0"/>
              <cx:idx val="13"/>
            </cx:subtotals>
          </cx:layoutPr>
        </cx:series>
        <cx:series layoutId="waterfall" hidden="1" uniqueId="{00000003-1316-497A-B192-B311D8C1EC3E}" formatIdx="0">
          <cx:tx>
            <cx:txData>
              <cx:f/>
              <cx:v>Zeros</cx:v>
            </cx:txData>
          </cx:tx>
          <cx:dataLabels pos="outEnd">
            <cx:visibility seriesName="0" categoryName="0" value="1"/>
          </cx:dataLabels>
          <cx:dataId val="1"/>
          <cx:layoutPr>
            <cx:visibility connectorLines="1"/>
            <cx:subtotals/>
          </cx:layoutPr>
        </cx:series>
      </cx:plotAreaRegion>
      <cx:axis id="0">
        <cx:catScaling gapWidth="0.5"/>
        <cx:tickLabels/>
        <cx:txPr>
          <a:bodyPr spcFirstLastPara="1" vertOverflow="ellipsis" horzOverflow="overflow" wrap="square" lIns="0" tIns="0" rIns="0" bIns="0" anchor="ctr" anchorCtr="1"/>
          <a:lstStyle/>
          <a:p>
            <a:pPr algn="ctr" rtl="0">
              <a:defRPr sz="700" b="1">
                <a:latin typeface="Segoe UI" panose="020B0502040204020203" pitchFamily="34" charset="0"/>
                <a:ea typeface="Segoe UI" panose="020B0502040204020203" pitchFamily="34" charset="0"/>
                <a:cs typeface="Segoe UI" panose="020B0502040204020203" pitchFamily="34" charset="0"/>
              </a:defRPr>
            </a:pPr>
            <a:endParaRPr lang="en-US" sz="700" b="1" i="0" u="none" strike="noStrike" baseline="0">
              <a:solidFill>
                <a:sysClr val="windowText" lastClr="000000">
                  <a:lumMod val="65000"/>
                  <a:lumOff val="35000"/>
                </a:sysClr>
              </a:solidFill>
              <a:latin typeface="Segoe UI" panose="020B0502040204020203" pitchFamily="34" charset="0"/>
              <a:cs typeface="Segoe UI" panose="020B0502040204020203" pitchFamily="34" charset="0"/>
            </a:endParaRPr>
          </a:p>
        </cx:txPr>
      </cx:axis>
      <cx:axis id="1">
        <cx:valScaling/>
        <cx:title>
          <cx:tx>
            <cx:txData>
              <cx:v>Surplus / Deficit £ms</cx:v>
            </cx:txData>
          </cx:tx>
          <cx:txPr>
            <a:bodyPr spcFirstLastPara="1" vertOverflow="ellipsis" horzOverflow="overflow" wrap="square" lIns="0" tIns="0" rIns="0" bIns="0" anchor="ctr" anchorCtr="1"/>
            <a:lstStyle/>
            <a:p>
              <a:pPr algn="ctr" rtl="0">
                <a:defRPr/>
              </a:pPr>
              <a:r>
                <a:rPr lang="en-US" sz="900" b="0" i="0" u="none" strike="noStrike" baseline="0">
                  <a:solidFill>
                    <a:sysClr val="windowText" lastClr="000000">
                      <a:lumMod val="65000"/>
                      <a:lumOff val="35000"/>
                    </a:sysClr>
                  </a:solidFill>
                  <a:latin typeface="Calibri" panose="020F0502020204030204"/>
                </a:rPr>
                <a:t>Surplus / Deficit £ms</a:t>
              </a:r>
            </a:p>
          </cx:txPr>
        </cx:title>
        <cx:majorGridlines/>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_rels/data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ata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diagrams/_rels/data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5.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8.jpeg"/><Relationship Id="rId1" Type="http://schemas.openxmlformats.org/officeDocument/2006/relationships/image" Target="../media/image26.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8AC653-B246-4D1F-B05A-B0BE03A54B49}"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4BD1D3B4-BA58-48C2-8270-46D9247625D4}">
      <dgm:prSet phldrT="[Text]"/>
      <dgm:spPr/>
      <dgm:t>
        <a:bodyPr/>
        <a:lstStyle/>
        <a:p>
          <a:r>
            <a:rPr lang="en-US" dirty="0"/>
            <a:t>Funding</a:t>
          </a:r>
        </a:p>
      </dgm:t>
    </dgm:pt>
    <dgm:pt modelId="{9EF9328B-79B2-40EB-A1F4-AE31F41230C2}" type="parTrans" cxnId="{2E91E4D6-62B8-469A-975F-A793CBB76F76}">
      <dgm:prSet/>
      <dgm:spPr/>
      <dgm:t>
        <a:bodyPr/>
        <a:lstStyle/>
        <a:p>
          <a:endParaRPr lang="en-US">
            <a:solidFill>
              <a:schemeClr val="tx2"/>
            </a:solidFill>
          </a:endParaRPr>
        </a:p>
      </dgm:t>
    </dgm:pt>
    <dgm:pt modelId="{26B05235-0CDD-4E28-A0BF-9B0D2DD8BD8B}" type="sibTrans" cxnId="{2E91E4D6-62B8-469A-975F-A793CBB76F76}">
      <dgm:prSet/>
      <dgm:spPr/>
      <dgm:t>
        <a:bodyPr/>
        <a:lstStyle/>
        <a:p>
          <a:endParaRPr lang="en-US">
            <a:solidFill>
              <a:schemeClr val="tx2"/>
            </a:solidFill>
          </a:endParaRPr>
        </a:p>
      </dgm:t>
    </dgm:pt>
    <dgm:pt modelId="{20492507-1D7D-4F91-9402-9B1BB5183BA9}">
      <dgm:prSet phldrT="[Text]"/>
      <dgm:spPr/>
      <dgm:t>
        <a:bodyPr/>
        <a:lstStyle/>
        <a:p>
          <a:r>
            <a:rPr lang="en-US" dirty="0">
              <a:solidFill>
                <a:schemeClr val="tx2"/>
              </a:solidFill>
            </a:rPr>
            <a:t>Long-term view</a:t>
          </a:r>
        </a:p>
      </dgm:t>
    </dgm:pt>
    <dgm:pt modelId="{17E07168-96C0-4323-A112-D81F13048DC1}" type="parTrans" cxnId="{7AC04FCF-F3C1-4739-9E7C-2A5F35394093}">
      <dgm:prSet/>
      <dgm:spPr/>
      <dgm:t>
        <a:bodyPr/>
        <a:lstStyle/>
        <a:p>
          <a:endParaRPr lang="en-US">
            <a:solidFill>
              <a:schemeClr val="tx2"/>
            </a:solidFill>
          </a:endParaRPr>
        </a:p>
      </dgm:t>
    </dgm:pt>
    <dgm:pt modelId="{78CFB05C-2C49-4415-B8AB-D31E928EAB5B}" type="sibTrans" cxnId="{7AC04FCF-F3C1-4739-9E7C-2A5F35394093}">
      <dgm:prSet/>
      <dgm:spPr/>
      <dgm:t>
        <a:bodyPr/>
        <a:lstStyle/>
        <a:p>
          <a:endParaRPr lang="en-US">
            <a:solidFill>
              <a:schemeClr val="tx2"/>
            </a:solidFill>
          </a:endParaRPr>
        </a:p>
      </dgm:t>
    </dgm:pt>
    <dgm:pt modelId="{B199ED42-0591-49CA-814C-C19E259DBA32}">
      <dgm:prSet phldrT="[Text]"/>
      <dgm:spPr/>
      <dgm:t>
        <a:bodyPr/>
        <a:lstStyle/>
        <a:p>
          <a:r>
            <a:rPr lang="en-US" dirty="0">
              <a:solidFill>
                <a:schemeClr val="tx2"/>
              </a:solidFill>
            </a:rPr>
            <a:t>Funding strategy statement</a:t>
          </a:r>
        </a:p>
      </dgm:t>
    </dgm:pt>
    <dgm:pt modelId="{9F28A6A5-34AC-4DF2-946A-9A98796EFA5B}" type="parTrans" cxnId="{59995DEF-750B-4CF0-96ED-524FAE4486DD}">
      <dgm:prSet/>
      <dgm:spPr/>
      <dgm:t>
        <a:bodyPr/>
        <a:lstStyle/>
        <a:p>
          <a:endParaRPr lang="en-US">
            <a:solidFill>
              <a:schemeClr val="tx2"/>
            </a:solidFill>
          </a:endParaRPr>
        </a:p>
      </dgm:t>
    </dgm:pt>
    <dgm:pt modelId="{17C4F643-58F7-4FAD-94DF-D4DCA6149897}" type="sibTrans" cxnId="{59995DEF-750B-4CF0-96ED-524FAE4486DD}">
      <dgm:prSet/>
      <dgm:spPr/>
      <dgm:t>
        <a:bodyPr/>
        <a:lstStyle/>
        <a:p>
          <a:endParaRPr lang="en-US">
            <a:solidFill>
              <a:schemeClr val="tx2"/>
            </a:solidFill>
          </a:endParaRPr>
        </a:p>
      </dgm:t>
    </dgm:pt>
    <dgm:pt modelId="{25D0D1B9-0853-492C-BA3F-45E8360E586E}">
      <dgm:prSet phldrT="[Text]"/>
      <dgm:spPr/>
      <dgm:t>
        <a:bodyPr/>
        <a:lstStyle/>
        <a:p>
          <a:r>
            <a:rPr lang="en-US" dirty="0"/>
            <a:t>Accounting</a:t>
          </a:r>
        </a:p>
      </dgm:t>
    </dgm:pt>
    <dgm:pt modelId="{E157B5B7-B94E-4BDC-BFA7-A61983344036}" type="parTrans" cxnId="{5730473D-B95B-4547-BDFF-01C53E9BA573}">
      <dgm:prSet/>
      <dgm:spPr/>
      <dgm:t>
        <a:bodyPr/>
        <a:lstStyle/>
        <a:p>
          <a:endParaRPr lang="en-US">
            <a:solidFill>
              <a:schemeClr val="tx2"/>
            </a:solidFill>
          </a:endParaRPr>
        </a:p>
      </dgm:t>
    </dgm:pt>
    <dgm:pt modelId="{3E2B21B3-450E-43FE-8E10-9A6F90E8EBD6}" type="sibTrans" cxnId="{5730473D-B95B-4547-BDFF-01C53E9BA573}">
      <dgm:prSet/>
      <dgm:spPr/>
      <dgm:t>
        <a:bodyPr/>
        <a:lstStyle/>
        <a:p>
          <a:endParaRPr lang="en-US">
            <a:solidFill>
              <a:schemeClr val="tx2"/>
            </a:solidFill>
          </a:endParaRPr>
        </a:p>
      </dgm:t>
    </dgm:pt>
    <dgm:pt modelId="{4D778DCD-30D0-42B9-A32E-A2D9A86096A8}">
      <dgm:prSet phldrT="[Text]"/>
      <dgm:spPr/>
      <dgm:t>
        <a:bodyPr/>
        <a:lstStyle/>
        <a:p>
          <a:r>
            <a:rPr lang="en-US" dirty="0">
              <a:solidFill>
                <a:schemeClr val="tx2"/>
              </a:solidFill>
            </a:rPr>
            <a:t>External standard</a:t>
          </a:r>
        </a:p>
      </dgm:t>
    </dgm:pt>
    <dgm:pt modelId="{451C32AB-7B4A-4DFA-8783-46F7758B8113}" type="parTrans" cxnId="{373FEA23-E8B7-4717-B755-439AE200351E}">
      <dgm:prSet/>
      <dgm:spPr/>
      <dgm:t>
        <a:bodyPr/>
        <a:lstStyle/>
        <a:p>
          <a:endParaRPr lang="en-US">
            <a:solidFill>
              <a:schemeClr val="tx2"/>
            </a:solidFill>
          </a:endParaRPr>
        </a:p>
      </dgm:t>
    </dgm:pt>
    <dgm:pt modelId="{D6190B07-9F3B-415E-BD83-E85F455C691B}" type="sibTrans" cxnId="{373FEA23-E8B7-4717-B755-439AE200351E}">
      <dgm:prSet/>
      <dgm:spPr/>
      <dgm:t>
        <a:bodyPr/>
        <a:lstStyle/>
        <a:p>
          <a:endParaRPr lang="en-US">
            <a:solidFill>
              <a:schemeClr val="tx2"/>
            </a:solidFill>
          </a:endParaRPr>
        </a:p>
      </dgm:t>
    </dgm:pt>
    <dgm:pt modelId="{17CEFD67-BAB2-40AE-8354-80FB3AEAAAA4}">
      <dgm:prSet phldrT="[Text]"/>
      <dgm:spPr/>
      <dgm:t>
        <a:bodyPr/>
        <a:lstStyle/>
        <a:p>
          <a:r>
            <a:rPr lang="en-US" dirty="0">
              <a:solidFill>
                <a:schemeClr val="tx2"/>
              </a:solidFill>
            </a:rPr>
            <a:t>Employer covenant</a:t>
          </a:r>
        </a:p>
      </dgm:t>
    </dgm:pt>
    <dgm:pt modelId="{2A3F7CBB-B404-419F-B17F-3BDCA09A0D64}" type="parTrans" cxnId="{C5BF64A8-0B17-490A-A8C9-6A95038122D5}">
      <dgm:prSet/>
      <dgm:spPr/>
      <dgm:t>
        <a:bodyPr/>
        <a:lstStyle/>
        <a:p>
          <a:endParaRPr lang="en-US">
            <a:solidFill>
              <a:schemeClr val="tx2"/>
            </a:solidFill>
          </a:endParaRPr>
        </a:p>
      </dgm:t>
    </dgm:pt>
    <dgm:pt modelId="{0986704C-2CA7-4EA2-A65F-DCDE22703DB1}" type="sibTrans" cxnId="{C5BF64A8-0B17-490A-A8C9-6A95038122D5}">
      <dgm:prSet/>
      <dgm:spPr/>
      <dgm:t>
        <a:bodyPr/>
        <a:lstStyle/>
        <a:p>
          <a:endParaRPr lang="en-US">
            <a:solidFill>
              <a:schemeClr val="tx2"/>
            </a:solidFill>
          </a:endParaRPr>
        </a:p>
      </dgm:t>
    </dgm:pt>
    <dgm:pt modelId="{69504241-6518-45C0-8716-29F84EB79D98}">
      <dgm:prSet phldrT="[Text]"/>
      <dgm:spPr/>
      <dgm:t>
        <a:bodyPr/>
        <a:lstStyle/>
        <a:p>
          <a:r>
            <a:rPr lang="en-US" dirty="0">
              <a:solidFill>
                <a:schemeClr val="tx2"/>
              </a:solidFill>
            </a:rPr>
            <a:t>Fairness to each Fund</a:t>
          </a:r>
        </a:p>
      </dgm:t>
    </dgm:pt>
    <dgm:pt modelId="{0AED6D9B-E6EA-4D0E-9A79-98120540E352}" type="parTrans" cxnId="{6E330848-8CF7-4B49-835C-47D8DBC8DF81}">
      <dgm:prSet/>
      <dgm:spPr/>
      <dgm:t>
        <a:bodyPr/>
        <a:lstStyle/>
        <a:p>
          <a:endParaRPr lang="en-US">
            <a:solidFill>
              <a:schemeClr val="tx2"/>
            </a:solidFill>
          </a:endParaRPr>
        </a:p>
      </dgm:t>
    </dgm:pt>
    <dgm:pt modelId="{7E199039-F3AF-4C1D-B1E9-7817CAD1372E}" type="sibTrans" cxnId="{6E330848-8CF7-4B49-835C-47D8DBC8DF81}">
      <dgm:prSet/>
      <dgm:spPr/>
      <dgm:t>
        <a:bodyPr/>
        <a:lstStyle/>
        <a:p>
          <a:endParaRPr lang="en-US">
            <a:solidFill>
              <a:schemeClr val="tx2"/>
            </a:solidFill>
          </a:endParaRPr>
        </a:p>
      </dgm:t>
    </dgm:pt>
    <dgm:pt modelId="{75726FF9-DF8D-4EF4-8486-F8791BAA5577}">
      <dgm:prSet phldrT="[Text]"/>
      <dgm:spPr/>
      <dgm:t>
        <a:bodyPr/>
        <a:lstStyle/>
        <a:p>
          <a:r>
            <a:rPr lang="en-US" dirty="0"/>
            <a:t>Cessation</a:t>
          </a:r>
        </a:p>
      </dgm:t>
    </dgm:pt>
    <dgm:pt modelId="{8D37CBE1-8C30-4FD4-98CC-6018AE7C22CD}" type="parTrans" cxnId="{2DD4DF83-13AE-4FA2-9B0B-37DE36471F9D}">
      <dgm:prSet/>
      <dgm:spPr/>
      <dgm:t>
        <a:bodyPr/>
        <a:lstStyle/>
        <a:p>
          <a:endParaRPr lang="en-US">
            <a:solidFill>
              <a:schemeClr val="tx2"/>
            </a:solidFill>
          </a:endParaRPr>
        </a:p>
      </dgm:t>
    </dgm:pt>
    <dgm:pt modelId="{5F35C1F4-1D56-4C38-9DB6-4642EEA79B78}" type="sibTrans" cxnId="{2DD4DF83-13AE-4FA2-9B0B-37DE36471F9D}">
      <dgm:prSet/>
      <dgm:spPr/>
      <dgm:t>
        <a:bodyPr/>
        <a:lstStyle/>
        <a:p>
          <a:endParaRPr lang="en-US">
            <a:solidFill>
              <a:schemeClr val="tx2"/>
            </a:solidFill>
          </a:endParaRPr>
        </a:p>
      </dgm:t>
    </dgm:pt>
    <dgm:pt modelId="{A1E638E9-3720-4243-9544-42338D15439C}">
      <dgm:prSet phldrT="[Text]"/>
      <dgm:spPr/>
      <dgm:t>
        <a:bodyPr/>
        <a:lstStyle/>
        <a:p>
          <a:r>
            <a:rPr lang="en-US" dirty="0">
              <a:solidFill>
                <a:schemeClr val="tx2"/>
              </a:solidFill>
            </a:rPr>
            <a:t>Financial metrics </a:t>
          </a:r>
        </a:p>
      </dgm:t>
    </dgm:pt>
    <dgm:pt modelId="{2A6FB36E-7D47-45FA-8739-72705A18C890}" type="parTrans" cxnId="{AC80AE2A-DCF5-4998-9092-DCDAC171FFDB}">
      <dgm:prSet/>
      <dgm:spPr/>
      <dgm:t>
        <a:bodyPr/>
        <a:lstStyle/>
        <a:p>
          <a:endParaRPr lang="en-US">
            <a:solidFill>
              <a:schemeClr val="tx2"/>
            </a:solidFill>
          </a:endParaRPr>
        </a:p>
      </dgm:t>
    </dgm:pt>
    <dgm:pt modelId="{229B7983-79BD-4486-AD84-826E697747F4}" type="sibTrans" cxnId="{AC80AE2A-DCF5-4998-9092-DCDAC171FFDB}">
      <dgm:prSet/>
      <dgm:spPr/>
      <dgm:t>
        <a:bodyPr/>
        <a:lstStyle/>
        <a:p>
          <a:endParaRPr lang="en-US">
            <a:solidFill>
              <a:schemeClr val="tx2"/>
            </a:solidFill>
          </a:endParaRPr>
        </a:p>
      </dgm:t>
    </dgm:pt>
    <dgm:pt modelId="{34BB2E93-2C3F-41E7-A8C5-B47E75FF3713}">
      <dgm:prSet phldrT="[Text]"/>
      <dgm:spPr/>
      <dgm:t>
        <a:bodyPr/>
        <a:lstStyle/>
        <a:p>
          <a:r>
            <a:rPr lang="en-US" dirty="0">
              <a:solidFill>
                <a:schemeClr val="tx2"/>
              </a:solidFill>
            </a:rPr>
            <a:t>Exit credit or payment</a:t>
          </a:r>
        </a:p>
      </dgm:t>
    </dgm:pt>
    <dgm:pt modelId="{1DCF2E76-9C0C-4592-85AE-87458BBB9BA9}" type="parTrans" cxnId="{28E65557-5B5C-4ED4-8E09-C7ECEBAD2157}">
      <dgm:prSet/>
      <dgm:spPr/>
      <dgm:t>
        <a:bodyPr/>
        <a:lstStyle/>
        <a:p>
          <a:endParaRPr lang="en-US">
            <a:solidFill>
              <a:schemeClr val="tx2"/>
            </a:solidFill>
          </a:endParaRPr>
        </a:p>
      </dgm:t>
    </dgm:pt>
    <dgm:pt modelId="{7846B159-8FAB-43E6-9FAC-804BD74AE931}" type="sibTrans" cxnId="{28E65557-5B5C-4ED4-8E09-C7ECEBAD2157}">
      <dgm:prSet/>
      <dgm:spPr/>
      <dgm:t>
        <a:bodyPr/>
        <a:lstStyle/>
        <a:p>
          <a:endParaRPr lang="en-US">
            <a:solidFill>
              <a:schemeClr val="tx2"/>
            </a:solidFill>
          </a:endParaRPr>
        </a:p>
      </dgm:t>
    </dgm:pt>
    <dgm:pt modelId="{0EF5A2FD-1190-46E9-8CAF-C59A909E4748}">
      <dgm:prSet phldrT="[Text]"/>
      <dgm:spPr/>
      <dgm:t>
        <a:bodyPr/>
        <a:lstStyle/>
        <a:p>
          <a:r>
            <a:rPr lang="en-US" dirty="0"/>
            <a:t>Bulk transfer</a:t>
          </a:r>
        </a:p>
      </dgm:t>
    </dgm:pt>
    <dgm:pt modelId="{8BA88526-059C-40A6-8A08-59919712E586}" type="parTrans" cxnId="{A358F30D-324D-4D4E-84DA-F179C9EFE192}">
      <dgm:prSet/>
      <dgm:spPr/>
      <dgm:t>
        <a:bodyPr/>
        <a:lstStyle/>
        <a:p>
          <a:endParaRPr lang="en-US">
            <a:solidFill>
              <a:schemeClr val="tx2"/>
            </a:solidFill>
          </a:endParaRPr>
        </a:p>
      </dgm:t>
    </dgm:pt>
    <dgm:pt modelId="{DCC149E2-FA65-4C35-9773-A8973ED39754}" type="sibTrans" cxnId="{A358F30D-324D-4D4E-84DA-F179C9EFE192}">
      <dgm:prSet/>
      <dgm:spPr/>
      <dgm:t>
        <a:bodyPr/>
        <a:lstStyle/>
        <a:p>
          <a:endParaRPr lang="en-US">
            <a:solidFill>
              <a:schemeClr val="tx2"/>
            </a:solidFill>
          </a:endParaRPr>
        </a:p>
      </dgm:t>
    </dgm:pt>
    <dgm:pt modelId="{AA4B80EC-7993-4183-B90D-D1962B3C6BD6}">
      <dgm:prSet phldrT="[Text]"/>
      <dgm:spPr/>
      <dgm:t>
        <a:bodyPr/>
        <a:lstStyle/>
        <a:p>
          <a:r>
            <a:rPr lang="en-US" dirty="0">
              <a:solidFill>
                <a:schemeClr val="tx2"/>
              </a:solidFill>
            </a:rPr>
            <a:t>Inconsistency between Funds</a:t>
          </a:r>
        </a:p>
      </dgm:t>
    </dgm:pt>
    <dgm:pt modelId="{3FDB55ED-44A0-439C-B69D-9D09669AA92D}" type="parTrans" cxnId="{736A1FF7-0FD4-4B04-BFBF-2497F26F2BED}">
      <dgm:prSet/>
      <dgm:spPr/>
      <dgm:t>
        <a:bodyPr/>
        <a:lstStyle/>
        <a:p>
          <a:endParaRPr lang="en-US">
            <a:solidFill>
              <a:schemeClr val="tx2"/>
            </a:solidFill>
          </a:endParaRPr>
        </a:p>
      </dgm:t>
    </dgm:pt>
    <dgm:pt modelId="{8D54074E-26E5-4423-B5A2-59273213310D}" type="sibTrans" cxnId="{736A1FF7-0FD4-4B04-BFBF-2497F26F2BED}">
      <dgm:prSet/>
      <dgm:spPr/>
      <dgm:t>
        <a:bodyPr/>
        <a:lstStyle/>
        <a:p>
          <a:endParaRPr lang="en-US">
            <a:solidFill>
              <a:schemeClr val="tx2"/>
            </a:solidFill>
          </a:endParaRPr>
        </a:p>
      </dgm:t>
    </dgm:pt>
    <dgm:pt modelId="{393AA119-C6DD-4FCD-BB4F-B491560425B6}" type="pres">
      <dgm:prSet presAssocID="{E08AC653-B246-4D1F-B05A-B0BE03A54B49}" presName="Name0" presStyleCnt="0">
        <dgm:presLayoutVars>
          <dgm:dir/>
          <dgm:animLvl val="lvl"/>
          <dgm:resizeHandles val="exact"/>
        </dgm:presLayoutVars>
      </dgm:prSet>
      <dgm:spPr/>
    </dgm:pt>
    <dgm:pt modelId="{69F0AE79-CD9A-4841-9795-4539F125B5DD}" type="pres">
      <dgm:prSet presAssocID="{4BD1D3B4-BA58-48C2-8270-46D9247625D4}" presName="linNode" presStyleCnt="0"/>
      <dgm:spPr/>
    </dgm:pt>
    <dgm:pt modelId="{DA3DB783-3302-4832-B9B7-83EFC5740D48}" type="pres">
      <dgm:prSet presAssocID="{4BD1D3B4-BA58-48C2-8270-46D9247625D4}" presName="parentText" presStyleLbl="node1" presStyleIdx="0" presStyleCnt="4" custScaleX="69095">
        <dgm:presLayoutVars>
          <dgm:chMax val="1"/>
          <dgm:bulletEnabled val="1"/>
        </dgm:presLayoutVars>
      </dgm:prSet>
      <dgm:spPr/>
    </dgm:pt>
    <dgm:pt modelId="{CD71A001-B8BD-49B5-AF45-9C689E82FE19}" type="pres">
      <dgm:prSet presAssocID="{4BD1D3B4-BA58-48C2-8270-46D9247625D4}" presName="descendantText" presStyleLbl="alignAccFollowNode1" presStyleIdx="0" presStyleCnt="4">
        <dgm:presLayoutVars>
          <dgm:bulletEnabled val="1"/>
        </dgm:presLayoutVars>
      </dgm:prSet>
      <dgm:spPr/>
    </dgm:pt>
    <dgm:pt modelId="{A25C424B-4DBD-437F-BFC1-B53B56189E1C}" type="pres">
      <dgm:prSet presAssocID="{26B05235-0CDD-4E28-A0BF-9B0D2DD8BD8B}" presName="sp" presStyleCnt="0"/>
      <dgm:spPr/>
    </dgm:pt>
    <dgm:pt modelId="{FD28D806-0C25-496D-B8DE-9860BA4EBADC}" type="pres">
      <dgm:prSet presAssocID="{25D0D1B9-0853-492C-BA3F-45E8360E586E}" presName="linNode" presStyleCnt="0"/>
      <dgm:spPr/>
    </dgm:pt>
    <dgm:pt modelId="{ACF11622-668B-4938-B489-6B653E81682A}" type="pres">
      <dgm:prSet presAssocID="{25D0D1B9-0853-492C-BA3F-45E8360E586E}" presName="parentText" presStyleLbl="node1" presStyleIdx="1" presStyleCnt="4" custScaleX="69095">
        <dgm:presLayoutVars>
          <dgm:chMax val="1"/>
          <dgm:bulletEnabled val="1"/>
        </dgm:presLayoutVars>
      </dgm:prSet>
      <dgm:spPr/>
    </dgm:pt>
    <dgm:pt modelId="{8D91B0B8-448B-4723-A2FE-C2E4BF259ABA}" type="pres">
      <dgm:prSet presAssocID="{25D0D1B9-0853-492C-BA3F-45E8360E586E}" presName="descendantText" presStyleLbl="alignAccFollowNode1" presStyleIdx="1" presStyleCnt="4">
        <dgm:presLayoutVars>
          <dgm:bulletEnabled val="1"/>
        </dgm:presLayoutVars>
      </dgm:prSet>
      <dgm:spPr/>
    </dgm:pt>
    <dgm:pt modelId="{3B2354FD-D9BD-479A-A10E-C5E123CD2499}" type="pres">
      <dgm:prSet presAssocID="{3E2B21B3-450E-43FE-8E10-9A6F90E8EBD6}" presName="sp" presStyleCnt="0"/>
      <dgm:spPr/>
    </dgm:pt>
    <dgm:pt modelId="{5F8A5BF5-DFAE-4BF4-85B7-675BEC83D1B2}" type="pres">
      <dgm:prSet presAssocID="{75726FF9-DF8D-4EF4-8486-F8791BAA5577}" presName="linNode" presStyleCnt="0"/>
      <dgm:spPr/>
    </dgm:pt>
    <dgm:pt modelId="{D995C640-B56D-450A-A2BB-210EBD9FA843}" type="pres">
      <dgm:prSet presAssocID="{75726FF9-DF8D-4EF4-8486-F8791BAA5577}" presName="parentText" presStyleLbl="node1" presStyleIdx="2" presStyleCnt="4" custScaleX="69095">
        <dgm:presLayoutVars>
          <dgm:chMax val="1"/>
          <dgm:bulletEnabled val="1"/>
        </dgm:presLayoutVars>
      </dgm:prSet>
      <dgm:spPr/>
    </dgm:pt>
    <dgm:pt modelId="{234B4B21-ED6E-4EFE-A765-4A5310B60209}" type="pres">
      <dgm:prSet presAssocID="{75726FF9-DF8D-4EF4-8486-F8791BAA5577}" presName="descendantText" presStyleLbl="alignAccFollowNode1" presStyleIdx="2" presStyleCnt="4">
        <dgm:presLayoutVars>
          <dgm:bulletEnabled val="1"/>
        </dgm:presLayoutVars>
      </dgm:prSet>
      <dgm:spPr/>
    </dgm:pt>
    <dgm:pt modelId="{D0365097-0054-4D71-8A22-359A5E168491}" type="pres">
      <dgm:prSet presAssocID="{5F35C1F4-1D56-4C38-9DB6-4642EEA79B78}" presName="sp" presStyleCnt="0"/>
      <dgm:spPr/>
    </dgm:pt>
    <dgm:pt modelId="{80F1D2FA-CDD6-4D8A-A12A-61EE6B53F880}" type="pres">
      <dgm:prSet presAssocID="{0EF5A2FD-1190-46E9-8CAF-C59A909E4748}" presName="linNode" presStyleCnt="0"/>
      <dgm:spPr/>
    </dgm:pt>
    <dgm:pt modelId="{8CFB94F7-42C6-4E51-B625-E540E70C05FF}" type="pres">
      <dgm:prSet presAssocID="{0EF5A2FD-1190-46E9-8CAF-C59A909E4748}" presName="parentText" presStyleLbl="node1" presStyleIdx="3" presStyleCnt="4" custScaleX="69095">
        <dgm:presLayoutVars>
          <dgm:chMax val="1"/>
          <dgm:bulletEnabled val="1"/>
        </dgm:presLayoutVars>
      </dgm:prSet>
      <dgm:spPr/>
    </dgm:pt>
    <dgm:pt modelId="{D51B5629-3E84-4936-8C37-5B6E9F188428}" type="pres">
      <dgm:prSet presAssocID="{0EF5A2FD-1190-46E9-8CAF-C59A909E4748}" presName="descendantText" presStyleLbl="alignAccFollowNode1" presStyleIdx="3" presStyleCnt="4">
        <dgm:presLayoutVars>
          <dgm:bulletEnabled val="1"/>
        </dgm:presLayoutVars>
      </dgm:prSet>
      <dgm:spPr/>
    </dgm:pt>
  </dgm:ptLst>
  <dgm:cxnLst>
    <dgm:cxn modelId="{782D0801-2407-4606-9D43-D1420ABE4308}" type="presOf" srcId="{4BD1D3B4-BA58-48C2-8270-46D9247625D4}" destId="{DA3DB783-3302-4832-B9B7-83EFC5740D48}" srcOrd="0" destOrd="0" presId="urn:microsoft.com/office/officeart/2005/8/layout/vList5"/>
    <dgm:cxn modelId="{A358F30D-324D-4D4E-84DA-F179C9EFE192}" srcId="{E08AC653-B246-4D1F-B05A-B0BE03A54B49}" destId="{0EF5A2FD-1190-46E9-8CAF-C59A909E4748}" srcOrd="3" destOrd="0" parTransId="{8BA88526-059C-40A6-8A08-59919712E586}" sibTransId="{DCC149E2-FA65-4C35-9773-A8973ED39754}"/>
    <dgm:cxn modelId="{FD7B8816-8EFA-45DD-ADEB-11C1424FCF20}" type="presOf" srcId="{A1E638E9-3720-4243-9544-42338D15439C}" destId="{8D91B0B8-448B-4723-A2FE-C2E4BF259ABA}" srcOrd="0" destOrd="1" presId="urn:microsoft.com/office/officeart/2005/8/layout/vList5"/>
    <dgm:cxn modelId="{373FEA23-E8B7-4717-B755-439AE200351E}" srcId="{25D0D1B9-0853-492C-BA3F-45E8360E586E}" destId="{4D778DCD-30D0-42B9-A32E-A2D9A86096A8}" srcOrd="0" destOrd="0" parTransId="{451C32AB-7B4A-4DFA-8783-46F7758B8113}" sibTransId="{D6190B07-9F3B-415E-BD83-E85F455C691B}"/>
    <dgm:cxn modelId="{F728B526-3C1E-4215-BCD1-86526A4A74D5}" type="presOf" srcId="{B199ED42-0591-49CA-814C-C19E259DBA32}" destId="{CD71A001-B8BD-49B5-AF45-9C689E82FE19}" srcOrd="0" destOrd="1" presId="urn:microsoft.com/office/officeart/2005/8/layout/vList5"/>
    <dgm:cxn modelId="{AC80AE2A-DCF5-4998-9092-DCDAC171FFDB}" srcId="{25D0D1B9-0853-492C-BA3F-45E8360E586E}" destId="{A1E638E9-3720-4243-9544-42338D15439C}" srcOrd="1" destOrd="0" parTransId="{2A6FB36E-7D47-45FA-8739-72705A18C890}" sibTransId="{229B7983-79BD-4486-AD84-826E697747F4}"/>
    <dgm:cxn modelId="{5730473D-B95B-4547-BDFF-01C53E9BA573}" srcId="{E08AC653-B246-4D1F-B05A-B0BE03A54B49}" destId="{25D0D1B9-0853-492C-BA3F-45E8360E586E}" srcOrd="1" destOrd="0" parTransId="{E157B5B7-B94E-4BDC-BFA7-A61983344036}" sibTransId="{3E2B21B3-450E-43FE-8E10-9A6F90E8EBD6}"/>
    <dgm:cxn modelId="{B82BE766-560E-4502-86AA-98448D6E5736}" type="presOf" srcId="{69504241-6518-45C0-8716-29F84EB79D98}" destId="{D51B5629-3E84-4936-8C37-5B6E9F188428}" srcOrd="0" destOrd="0" presId="urn:microsoft.com/office/officeart/2005/8/layout/vList5"/>
    <dgm:cxn modelId="{6E330848-8CF7-4B49-835C-47D8DBC8DF81}" srcId="{0EF5A2FD-1190-46E9-8CAF-C59A909E4748}" destId="{69504241-6518-45C0-8716-29F84EB79D98}" srcOrd="0" destOrd="0" parTransId="{0AED6D9B-E6EA-4D0E-9A79-98120540E352}" sibTransId="{7E199039-F3AF-4C1D-B1E9-7817CAD1372E}"/>
    <dgm:cxn modelId="{02943949-23DB-40BB-9022-75BFB17FCEA7}" type="presOf" srcId="{AA4B80EC-7993-4183-B90D-D1962B3C6BD6}" destId="{D51B5629-3E84-4936-8C37-5B6E9F188428}" srcOrd="0" destOrd="1" presId="urn:microsoft.com/office/officeart/2005/8/layout/vList5"/>
    <dgm:cxn modelId="{28E65557-5B5C-4ED4-8E09-C7ECEBAD2157}" srcId="{75726FF9-DF8D-4EF4-8486-F8791BAA5577}" destId="{34BB2E93-2C3F-41E7-A8C5-B47E75FF3713}" srcOrd="1" destOrd="0" parTransId="{1DCF2E76-9C0C-4592-85AE-87458BBB9BA9}" sibTransId="{7846B159-8FAB-43E6-9FAC-804BD74AE931}"/>
    <dgm:cxn modelId="{1C13727A-9048-418B-A0C6-1F67DEFF7928}" type="presOf" srcId="{E08AC653-B246-4D1F-B05A-B0BE03A54B49}" destId="{393AA119-C6DD-4FCD-BB4F-B491560425B6}" srcOrd="0" destOrd="0" presId="urn:microsoft.com/office/officeart/2005/8/layout/vList5"/>
    <dgm:cxn modelId="{2DD4DF83-13AE-4FA2-9B0B-37DE36471F9D}" srcId="{E08AC653-B246-4D1F-B05A-B0BE03A54B49}" destId="{75726FF9-DF8D-4EF4-8486-F8791BAA5577}" srcOrd="2" destOrd="0" parTransId="{8D37CBE1-8C30-4FD4-98CC-6018AE7C22CD}" sibTransId="{5F35C1F4-1D56-4C38-9DB6-4642EEA79B78}"/>
    <dgm:cxn modelId="{3BED1096-0972-435D-8AF2-CE5A2B422402}" type="presOf" srcId="{4D778DCD-30D0-42B9-A32E-A2D9A86096A8}" destId="{8D91B0B8-448B-4723-A2FE-C2E4BF259ABA}" srcOrd="0" destOrd="0" presId="urn:microsoft.com/office/officeart/2005/8/layout/vList5"/>
    <dgm:cxn modelId="{50FCE8A2-07ED-4D4D-BB28-A625C8036B80}" type="presOf" srcId="{75726FF9-DF8D-4EF4-8486-F8791BAA5577}" destId="{D995C640-B56D-450A-A2BB-210EBD9FA843}" srcOrd="0" destOrd="0" presId="urn:microsoft.com/office/officeart/2005/8/layout/vList5"/>
    <dgm:cxn modelId="{C5BF64A8-0B17-490A-A8C9-6A95038122D5}" srcId="{75726FF9-DF8D-4EF4-8486-F8791BAA5577}" destId="{17CEFD67-BAB2-40AE-8354-80FB3AEAAAA4}" srcOrd="0" destOrd="0" parTransId="{2A3F7CBB-B404-419F-B17F-3BDCA09A0D64}" sibTransId="{0986704C-2CA7-4EA2-A65F-DCDE22703DB1}"/>
    <dgm:cxn modelId="{012843B0-3D91-4690-9AB6-8A99B264D6F1}" type="presOf" srcId="{0EF5A2FD-1190-46E9-8CAF-C59A909E4748}" destId="{8CFB94F7-42C6-4E51-B625-E540E70C05FF}" srcOrd="0" destOrd="0" presId="urn:microsoft.com/office/officeart/2005/8/layout/vList5"/>
    <dgm:cxn modelId="{B29749BB-A9DE-41EF-887D-684D1E94C174}" type="presOf" srcId="{25D0D1B9-0853-492C-BA3F-45E8360E586E}" destId="{ACF11622-668B-4938-B489-6B653E81682A}" srcOrd="0" destOrd="0" presId="urn:microsoft.com/office/officeart/2005/8/layout/vList5"/>
    <dgm:cxn modelId="{FE6159BD-3117-474E-957E-6248FE4CD87F}" type="presOf" srcId="{34BB2E93-2C3F-41E7-A8C5-B47E75FF3713}" destId="{234B4B21-ED6E-4EFE-A765-4A5310B60209}" srcOrd="0" destOrd="1" presId="urn:microsoft.com/office/officeart/2005/8/layout/vList5"/>
    <dgm:cxn modelId="{7AC04FCF-F3C1-4739-9E7C-2A5F35394093}" srcId="{4BD1D3B4-BA58-48C2-8270-46D9247625D4}" destId="{20492507-1D7D-4F91-9402-9B1BB5183BA9}" srcOrd="0" destOrd="0" parTransId="{17E07168-96C0-4323-A112-D81F13048DC1}" sibTransId="{78CFB05C-2C49-4415-B8AB-D31E928EAB5B}"/>
    <dgm:cxn modelId="{A9A634D0-F0CD-4D35-8A84-E99FED6D0216}" type="presOf" srcId="{17CEFD67-BAB2-40AE-8354-80FB3AEAAAA4}" destId="{234B4B21-ED6E-4EFE-A765-4A5310B60209}" srcOrd="0" destOrd="0" presId="urn:microsoft.com/office/officeart/2005/8/layout/vList5"/>
    <dgm:cxn modelId="{2E91E4D6-62B8-469A-975F-A793CBB76F76}" srcId="{E08AC653-B246-4D1F-B05A-B0BE03A54B49}" destId="{4BD1D3B4-BA58-48C2-8270-46D9247625D4}" srcOrd="0" destOrd="0" parTransId="{9EF9328B-79B2-40EB-A1F4-AE31F41230C2}" sibTransId="{26B05235-0CDD-4E28-A0BF-9B0D2DD8BD8B}"/>
    <dgm:cxn modelId="{67E842DE-1B7C-45E5-955D-C2525A96539E}" type="presOf" srcId="{20492507-1D7D-4F91-9402-9B1BB5183BA9}" destId="{CD71A001-B8BD-49B5-AF45-9C689E82FE19}" srcOrd="0" destOrd="0" presId="urn:microsoft.com/office/officeart/2005/8/layout/vList5"/>
    <dgm:cxn modelId="{59995DEF-750B-4CF0-96ED-524FAE4486DD}" srcId="{4BD1D3B4-BA58-48C2-8270-46D9247625D4}" destId="{B199ED42-0591-49CA-814C-C19E259DBA32}" srcOrd="1" destOrd="0" parTransId="{9F28A6A5-34AC-4DF2-946A-9A98796EFA5B}" sibTransId="{17C4F643-58F7-4FAD-94DF-D4DCA6149897}"/>
    <dgm:cxn modelId="{736A1FF7-0FD4-4B04-BFBF-2497F26F2BED}" srcId="{0EF5A2FD-1190-46E9-8CAF-C59A909E4748}" destId="{AA4B80EC-7993-4183-B90D-D1962B3C6BD6}" srcOrd="1" destOrd="0" parTransId="{3FDB55ED-44A0-439C-B69D-9D09669AA92D}" sibTransId="{8D54074E-26E5-4423-B5A2-59273213310D}"/>
    <dgm:cxn modelId="{81C4837B-7481-40E4-8CFB-B6365711E5B8}" type="presParOf" srcId="{393AA119-C6DD-4FCD-BB4F-B491560425B6}" destId="{69F0AE79-CD9A-4841-9795-4539F125B5DD}" srcOrd="0" destOrd="0" presId="urn:microsoft.com/office/officeart/2005/8/layout/vList5"/>
    <dgm:cxn modelId="{A9D1098D-86A3-4AF4-8C46-95B02901B12B}" type="presParOf" srcId="{69F0AE79-CD9A-4841-9795-4539F125B5DD}" destId="{DA3DB783-3302-4832-B9B7-83EFC5740D48}" srcOrd="0" destOrd="0" presId="urn:microsoft.com/office/officeart/2005/8/layout/vList5"/>
    <dgm:cxn modelId="{10656DA0-7980-4563-80CE-51AE80F4BEB9}" type="presParOf" srcId="{69F0AE79-CD9A-4841-9795-4539F125B5DD}" destId="{CD71A001-B8BD-49B5-AF45-9C689E82FE19}" srcOrd="1" destOrd="0" presId="urn:microsoft.com/office/officeart/2005/8/layout/vList5"/>
    <dgm:cxn modelId="{37AFE823-5DEA-43CC-8D15-33F07D00171D}" type="presParOf" srcId="{393AA119-C6DD-4FCD-BB4F-B491560425B6}" destId="{A25C424B-4DBD-437F-BFC1-B53B56189E1C}" srcOrd="1" destOrd="0" presId="urn:microsoft.com/office/officeart/2005/8/layout/vList5"/>
    <dgm:cxn modelId="{D43F1CEC-AC91-4EA7-80B7-16EE65D6D289}" type="presParOf" srcId="{393AA119-C6DD-4FCD-BB4F-B491560425B6}" destId="{FD28D806-0C25-496D-B8DE-9860BA4EBADC}" srcOrd="2" destOrd="0" presId="urn:microsoft.com/office/officeart/2005/8/layout/vList5"/>
    <dgm:cxn modelId="{ECC3F5FA-BC82-42BB-A3C9-26677B5B235C}" type="presParOf" srcId="{FD28D806-0C25-496D-B8DE-9860BA4EBADC}" destId="{ACF11622-668B-4938-B489-6B653E81682A}" srcOrd="0" destOrd="0" presId="urn:microsoft.com/office/officeart/2005/8/layout/vList5"/>
    <dgm:cxn modelId="{9A167C5D-4E9E-46C1-BD6E-004C8CC35214}" type="presParOf" srcId="{FD28D806-0C25-496D-B8DE-9860BA4EBADC}" destId="{8D91B0B8-448B-4723-A2FE-C2E4BF259ABA}" srcOrd="1" destOrd="0" presId="urn:microsoft.com/office/officeart/2005/8/layout/vList5"/>
    <dgm:cxn modelId="{B365BF5A-9ADB-4A17-932E-14CFE08BFBB9}" type="presParOf" srcId="{393AA119-C6DD-4FCD-BB4F-B491560425B6}" destId="{3B2354FD-D9BD-479A-A10E-C5E123CD2499}" srcOrd="3" destOrd="0" presId="urn:microsoft.com/office/officeart/2005/8/layout/vList5"/>
    <dgm:cxn modelId="{7F9656BE-4DAF-438C-BF88-B938E11D6897}" type="presParOf" srcId="{393AA119-C6DD-4FCD-BB4F-B491560425B6}" destId="{5F8A5BF5-DFAE-4BF4-85B7-675BEC83D1B2}" srcOrd="4" destOrd="0" presId="urn:microsoft.com/office/officeart/2005/8/layout/vList5"/>
    <dgm:cxn modelId="{D1B34E47-006B-416F-9A2E-D37187788583}" type="presParOf" srcId="{5F8A5BF5-DFAE-4BF4-85B7-675BEC83D1B2}" destId="{D995C640-B56D-450A-A2BB-210EBD9FA843}" srcOrd="0" destOrd="0" presId="urn:microsoft.com/office/officeart/2005/8/layout/vList5"/>
    <dgm:cxn modelId="{7084B108-DA39-4632-8601-160A67391C7C}" type="presParOf" srcId="{5F8A5BF5-DFAE-4BF4-85B7-675BEC83D1B2}" destId="{234B4B21-ED6E-4EFE-A765-4A5310B60209}" srcOrd="1" destOrd="0" presId="urn:microsoft.com/office/officeart/2005/8/layout/vList5"/>
    <dgm:cxn modelId="{433D999C-A60A-41C7-AC68-B878D5EF5C2F}" type="presParOf" srcId="{393AA119-C6DD-4FCD-BB4F-B491560425B6}" destId="{D0365097-0054-4D71-8A22-359A5E168491}" srcOrd="5" destOrd="0" presId="urn:microsoft.com/office/officeart/2005/8/layout/vList5"/>
    <dgm:cxn modelId="{77B7E95F-6A03-420B-A380-9ADF9C239557}" type="presParOf" srcId="{393AA119-C6DD-4FCD-BB4F-B491560425B6}" destId="{80F1D2FA-CDD6-4D8A-A12A-61EE6B53F880}" srcOrd="6" destOrd="0" presId="urn:microsoft.com/office/officeart/2005/8/layout/vList5"/>
    <dgm:cxn modelId="{364563DD-A786-4B6F-94FD-0D65BB2CC37A}" type="presParOf" srcId="{80F1D2FA-CDD6-4D8A-A12A-61EE6B53F880}" destId="{8CFB94F7-42C6-4E51-B625-E540E70C05FF}" srcOrd="0" destOrd="0" presId="urn:microsoft.com/office/officeart/2005/8/layout/vList5"/>
    <dgm:cxn modelId="{1B448CB8-A559-4D6A-AE1A-F64594003321}" type="presParOf" srcId="{80F1D2FA-CDD6-4D8A-A12A-61EE6B53F880}" destId="{D51B5629-3E84-4936-8C37-5B6E9F18842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08AC653-B246-4D1F-B05A-B0BE03A54B49}"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4BD1D3B4-BA58-48C2-8270-46D9247625D4}">
      <dgm:prSet phldrT="[Text]"/>
      <dgm:spPr/>
      <dgm:t>
        <a:bodyPr/>
        <a:lstStyle/>
        <a:p>
          <a:r>
            <a:rPr lang="en-US" dirty="0"/>
            <a:t>Primary rate </a:t>
          </a:r>
        </a:p>
      </dgm:t>
    </dgm:pt>
    <dgm:pt modelId="{9EF9328B-79B2-40EB-A1F4-AE31F41230C2}" type="parTrans" cxnId="{2E91E4D6-62B8-469A-975F-A793CBB76F76}">
      <dgm:prSet/>
      <dgm:spPr/>
      <dgm:t>
        <a:bodyPr/>
        <a:lstStyle/>
        <a:p>
          <a:endParaRPr lang="en-US"/>
        </a:p>
      </dgm:t>
    </dgm:pt>
    <dgm:pt modelId="{26B05235-0CDD-4E28-A0BF-9B0D2DD8BD8B}" type="sibTrans" cxnId="{2E91E4D6-62B8-469A-975F-A793CBB76F76}">
      <dgm:prSet/>
      <dgm:spPr/>
      <dgm:t>
        <a:bodyPr/>
        <a:lstStyle/>
        <a:p>
          <a:endParaRPr lang="en-US"/>
        </a:p>
      </dgm:t>
    </dgm:pt>
    <dgm:pt modelId="{20492507-1D7D-4F91-9402-9B1BB5183BA9}">
      <dgm:prSet phldrT="[Text]"/>
      <dgm:spPr/>
      <dgm:t>
        <a:bodyPr/>
        <a:lstStyle/>
        <a:p>
          <a:r>
            <a:rPr lang="en-US" dirty="0">
              <a:solidFill>
                <a:schemeClr val="tx2"/>
              </a:solidFill>
            </a:rPr>
            <a:t>Membership profile</a:t>
          </a:r>
        </a:p>
      </dgm:t>
    </dgm:pt>
    <dgm:pt modelId="{17E07168-96C0-4323-A112-D81F13048DC1}" type="parTrans" cxnId="{7AC04FCF-F3C1-4739-9E7C-2A5F35394093}">
      <dgm:prSet/>
      <dgm:spPr/>
      <dgm:t>
        <a:bodyPr/>
        <a:lstStyle/>
        <a:p>
          <a:endParaRPr lang="en-US"/>
        </a:p>
      </dgm:t>
    </dgm:pt>
    <dgm:pt modelId="{78CFB05C-2C49-4415-B8AB-D31E928EAB5B}" type="sibTrans" cxnId="{7AC04FCF-F3C1-4739-9E7C-2A5F35394093}">
      <dgm:prSet/>
      <dgm:spPr/>
      <dgm:t>
        <a:bodyPr/>
        <a:lstStyle/>
        <a:p>
          <a:endParaRPr lang="en-US"/>
        </a:p>
      </dgm:t>
    </dgm:pt>
    <dgm:pt modelId="{25D0D1B9-0853-492C-BA3F-45E8360E586E}">
      <dgm:prSet phldrT="[Text]"/>
      <dgm:spPr/>
      <dgm:t>
        <a:bodyPr/>
        <a:lstStyle/>
        <a:p>
          <a:r>
            <a:rPr lang="en-US" dirty="0"/>
            <a:t>Secondary rate</a:t>
          </a:r>
        </a:p>
      </dgm:t>
    </dgm:pt>
    <dgm:pt modelId="{E157B5B7-B94E-4BDC-BFA7-A61983344036}" type="parTrans" cxnId="{5730473D-B95B-4547-BDFF-01C53E9BA573}">
      <dgm:prSet/>
      <dgm:spPr/>
      <dgm:t>
        <a:bodyPr/>
        <a:lstStyle/>
        <a:p>
          <a:endParaRPr lang="en-US"/>
        </a:p>
      </dgm:t>
    </dgm:pt>
    <dgm:pt modelId="{3E2B21B3-450E-43FE-8E10-9A6F90E8EBD6}" type="sibTrans" cxnId="{5730473D-B95B-4547-BDFF-01C53E9BA573}">
      <dgm:prSet/>
      <dgm:spPr/>
      <dgm:t>
        <a:bodyPr/>
        <a:lstStyle/>
        <a:p>
          <a:endParaRPr lang="en-US"/>
        </a:p>
      </dgm:t>
    </dgm:pt>
    <dgm:pt modelId="{4D778DCD-30D0-42B9-A32E-A2D9A86096A8}">
      <dgm:prSet phldrT="[Text]"/>
      <dgm:spPr/>
      <dgm:t>
        <a:bodyPr/>
        <a:lstStyle/>
        <a:p>
          <a:r>
            <a:rPr lang="en-US" dirty="0">
              <a:solidFill>
                <a:schemeClr val="tx2"/>
              </a:solidFill>
            </a:rPr>
            <a:t>Deficit recovery period</a:t>
          </a:r>
        </a:p>
      </dgm:t>
    </dgm:pt>
    <dgm:pt modelId="{451C32AB-7B4A-4DFA-8783-46F7758B8113}" type="parTrans" cxnId="{373FEA23-E8B7-4717-B755-439AE200351E}">
      <dgm:prSet/>
      <dgm:spPr/>
      <dgm:t>
        <a:bodyPr/>
        <a:lstStyle/>
        <a:p>
          <a:endParaRPr lang="en-US"/>
        </a:p>
      </dgm:t>
    </dgm:pt>
    <dgm:pt modelId="{D6190B07-9F3B-415E-BD83-E85F455C691B}" type="sibTrans" cxnId="{373FEA23-E8B7-4717-B755-439AE200351E}">
      <dgm:prSet/>
      <dgm:spPr/>
      <dgm:t>
        <a:bodyPr/>
        <a:lstStyle/>
        <a:p>
          <a:endParaRPr lang="en-US"/>
        </a:p>
      </dgm:t>
    </dgm:pt>
    <dgm:pt modelId="{17CEFD67-BAB2-40AE-8354-80FB3AEAAAA4}">
      <dgm:prSet phldrT="[Text]"/>
      <dgm:spPr/>
      <dgm:t>
        <a:bodyPr/>
        <a:lstStyle/>
        <a:p>
          <a:r>
            <a:rPr lang="en-US" dirty="0">
              <a:solidFill>
                <a:schemeClr val="tx2"/>
              </a:solidFill>
            </a:rPr>
            <a:t>Employer covenant and funding targets</a:t>
          </a:r>
        </a:p>
      </dgm:t>
    </dgm:pt>
    <dgm:pt modelId="{2A3F7CBB-B404-419F-B17F-3BDCA09A0D64}" type="parTrans" cxnId="{C5BF64A8-0B17-490A-A8C9-6A95038122D5}">
      <dgm:prSet/>
      <dgm:spPr/>
      <dgm:t>
        <a:bodyPr/>
        <a:lstStyle/>
        <a:p>
          <a:endParaRPr lang="en-US"/>
        </a:p>
      </dgm:t>
    </dgm:pt>
    <dgm:pt modelId="{0986704C-2CA7-4EA2-A65F-DCDE22703DB1}" type="sibTrans" cxnId="{C5BF64A8-0B17-490A-A8C9-6A95038122D5}">
      <dgm:prSet/>
      <dgm:spPr/>
      <dgm:t>
        <a:bodyPr/>
        <a:lstStyle/>
        <a:p>
          <a:endParaRPr lang="en-US"/>
        </a:p>
      </dgm:t>
    </dgm:pt>
    <dgm:pt modelId="{69504241-6518-45C0-8716-29F84EB79D98}">
      <dgm:prSet phldrT="[Text]"/>
      <dgm:spPr/>
      <dgm:t>
        <a:bodyPr/>
        <a:lstStyle/>
        <a:p>
          <a:r>
            <a:rPr lang="en-US" dirty="0">
              <a:solidFill>
                <a:schemeClr val="tx2"/>
              </a:solidFill>
            </a:rPr>
            <a:t>Stability</a:t>
          </a:r>
        </a:p>
      </dgm:t>
    </dgm:pt>
    <dgm:pt modelId="{0AED6D9B-E6EA-4D0E-9A79-98120540E352}" type="parTrans" cxnId="{6E330848-8CF7-4B49-835C-47D8DBC8DF81}">
      <dgm:prSet/>
      <dgm:spPr/>
      <dgm:t>
        <a:bodyPr/>
        <a:lstStyle/>
        <a:p>
          <a:endParaRPr lang="en-US"/>
        </a:p>
      </dgm:t>
    </dgm:pt>
    <dgm:pt modelId="{7E199039-F3AF-4C1D-B1E9-7817CAD1372E}" type="sibTrans" cxnId="{6E330848-8CF7-4B49-835C-47D8DBC8DF81}">
      <dgm:prSet/>
      <dgm:spPr/>
      <dgm:t>
        <a:bodyPr/>
        <a:lstStyle/>
        <a:p>
          <a:endParaRPr lang="en-US"/>
        </a:p>
      </dgm:t>
    </dgm:pt>
    <dgm:pt modelId="{75726FF9-DF8D-4EF4-8486-F8791BAA5577}">
      <dgm:prSet phldrT="[Text]"/>
      <dgm:spPr/>
      <dgm:t>
        <a:bodyPr/>
        <a:lstStyle/>
        <a:p>
          <a:r>
            <a:rPr lang="en-US" dirty="0"/>
            <a:t>Funding risks</a:t>
          </a:r>
        </a:p>
      </dgm:t>
    </dgm:pt>
    <dgm:pt modelId="{8D37CBE1-8C30-4FD4-98CC-6018AE7C22CD}" type="parTrans" cxnId="{2DD4DF83-13AE-4FA2-9B0B-37DE36471F9D}">
      <dgm:prSet/>
      <dgm:spPr/>
      <dgm:t>
        <a:bodyPr/>
        <a:lstStyle/>
        <a:p>
          <a:endParaRPr lang="en-US"/>
        </a:p>
      </dgm:t>
    </dgm:pt>
    <dgm:pt modelId="{5F35C1F4-1D56-4C38-9DB6-4642EEA79B78}" type="sibTrans" cxnId="{2DD4DF83-13AE-4FA2-9B0B-37DE36471F9D}">
      <dgm:prSet/>
      <dgm:spPr/>
      <dgm:t>
        <a:bodyPr/>
        <a:lstStyle/>
        <a:p>
          <a:endParaRPr lang="en-US"/>
        </a:p>
      </dgm:t>
    </dgm:pt>
    <dgm:pt modelId="{34BB2E93-2C3F-41E7-A8C5-B47E75FF3713}">
      <dgm:prSet phldrT="[Text]"/>
      <dgm:spPr/>
      <dgm:t>
        <a:bodyPr/>
        <a:lstStyle/>
        <a:p>
          <a:r>
            <a:rPr lang="en-US" dirty="0">
              <a:solidFill>
                <a:schemeClr val="tx2"/>
              </a:solidFill>
            </a:rPr>
            <a:t>Risk-sharing or guarantees</a:t>
          </a:r>
        </a:p>
      </dgm:t>
    </dgm:pt>
    <dgm:pt modelId="{1DCF2E76-9C0C-4592-85AE-87458BBB9BA9}" type="parTrans" cxnId="{28E65557-5B5C-4ED4-8E09-C7ECEBAD2157}">
      <dgm:prSet/>
      <dgm:spPr/>
      <dgm:t>
        <a:bodyPr/>
        <a:lstStyle/>
        <a:p>
          <a:endParaRPr lang="en-US"/>
        </a:p>
      </dgm:t>
    </dgm:pt>
    <dgm:pt modelId="{7846B159-8FAB-43E6-9FAC-804BD74AE931}" type="sibTrans" cxnId="{28E65557-5B5C-4ED4-8E09-C7ECEBAD2157}">
      <dgm:prSet/>
      <dgm:spPr/>
      <dgm:t>
        <a:bodyPr/>
        <a:lstStyle/>
        <a:p>
          <a:endParaRPr lang="en-US"/>
        </a:p>
      </dgm:t>
    </dgm:pt>
    <dgm:pt modelId="{0EF5A2FD-1190-46E9-8CAF-C59A909E4748}">
      <dgm:prSet phldrT="[Text]"/>
      <dgm:spPr/>
      <dgm:t>
        <a:bodyPr/>
        <a:lstStyle/>
        <a:p>
          <a:r>
            <a:rPr lang="en-US" dirty="0"/>
            <a:t>Funding strategy statement</a:t>
          </a:r>
        </a:p>
      </dgm:t>
    </dgm:pt>
    <dgm:pt modelId="{8BA88526-059C-40A6-8A08-59919712E586}" type="parTrans" cxnId="{A358F30D-324D-4D4E-84DA-F179C9EFE192}">
      <dgm:prSet/>
      <dgm:spPr/>
      <dgm:t>
        <a:bodyPr/>
        <a:lstStyle/>
        <a:p>
          <a:endParaRPr lang="en-US"/>
        </a:p>
      </dgm:t>
    </dgm:pt>
    <dgm:pt modelId="{DCC149E2-FA65-4C35-9773-A8973ED39754}" type="sibTrans" cxnId="{A358F30D-324D-4D4E-84DA-F179C9EFE192}">
      <dgm:prSet/>
      <dgm:spPr/>
      <dgm:t>
        <a:bodyPr/>
        <a:lstStyle/>
        <a:p>
          <a:endParaRPr lang="en-US"/>
        </a:p>
      </dgm:t>
    </dgm:pt>
    <dgm:pt modelId="{2CA17296-2248-441C-B896-64486F46407A}">
      <dgm:prSet phldrT="[Text]"/>
      <dgm:spPr/>
      <dgm:t>
        <a:bodyPr/>
        <a:lstStyle/>
        <a:p>
          <a:r>
            <a:rPr lang="en-US" dirty="0">
              <a:solidFill>
                <a:schemeClr val="tx2"/>
              </a:solidFill>
            </a:rPr>
            <a:t>Regular lump sums, % of payroll, something else?</a:t>
          </a:r>
        </a:p>
      </dgm:t>
    </dgm:pt>
    <dgm:pt modelId="{BFC3A36B-21FB-466A-8227-D15E28BE09C9}" type="parTrans" cxnId="{97C2E3DD-9BF7-4A9C-A1A0-9B90C719AB19}">
      <dgm:prSet/>
      <dgm:spPr/>
      <dgm:t>
        <a:bodyPr/>
        <a:lstStyle/>
        <a:p>
          <a:endParaRPr lang="en-US"/>
        </a:p>
      </dgm:t>
    </dgm:pt>
    <dgm:pt modelId="{5303B979-0371-456B-9F51-8668E6B0A726}" type="sibTrans" cxnId="{97C2E3DD-9BF7-4A9C-A1A0-9B90C719AB19}">
      <dgm:prSet/>
      <dgm:spPr/>
      <dgm:t>
        <a:bodyPr/>
        <a:lstStyle/>
        <a:p>
          <a:endParaRPr lang="en-US"/>
        </a:p>
      </dgm:t>
    </dgm:pt>
    <dgm:pt modelId="{AF9D5994-8BE8-48A8-994A-B97B2CBF94C6}">
      <dgm:prSet phldrT="[Text]"/>
      <dgm:spPr/>
      <dgm:t>
        <a:bodyPr/>
        <a:lstStyle/>
        <a:p>
          <a:r>
            <a:rPr lang="en-US" dirty="0">
              <a:solidFill>
                <a:schemeClr val="tx2"/>
              </a:solidFill>
            </a:rPr>
            <a:t>Employer share only </a:t>
          </a:r>
        </a:p>
      </dgm:t>
    </dgm:pt>
    <dgm:pt modelId="{ACA12434-B2F4-4FF7-B0BD-25DFF8738F91}" type="parTrans" cxnId="{D6B537DE-A606-49C2-80DC-82A2D38D9396}">
      <dgm:prSet/>
      <dgm:spPr/>
      <dgm:t>
        <a:bodyPr/>
        <a:lstStyle/>
        <a:p>
          <a:endParaRPr lang="en-US"/>
        </a:p>
      </dgm:t>
    </dgm:pt>
    <dgm:pt modelId="{99640063-8BDD-4500-BEE6-83324EF06B7A}" type="sibTrans" cxnId="{D6B537DE-A606-49C2-80DC-82A2D38D9396}">
      <dgm:prSet/>
      <dgm:spPr/>
      <dgm:t>
        <a:bodyPr/>
        <a:lstStyle/>
        <a:p>
          <a:endParaRPr lang="en-US"/>
        </a:p>
      </dgm:t>
    </dgm:pt>
    <dgm:pt modelId="{1BB17553-221B-4A91-AB7C-D88BCDFE9CCC}">
      <dgm:prSet phldrT="[Text]"/>
      <dgm:spPr/>
      <dgm:t>
        <a:bodyPr/>
        <a:lstStyle/>
        <a:p>
          <a:r>
            <a:rPr lang="en-US" dirty="0">
              <a:solidFill>
                <a:schemeClr val="tx2"/>
              </a:solidFill>
            </a:rPr>
            <a:t>Solvency &amp; long-term cost efficiency </a:t>
          </a:r>
        </a:p>
      </dgm:t>
    </dgm:pt>
    <dgm:pt modelId="{ACAAA291-2F1E-4AC9-B28F-BE16752C9672}" type="parTrans" cxnId="{7CAF9442-CB7E-4AE8-BFA2-3F8ECBA70AFC}">
      <dgm:prSet/>
      <dgm:spPr/>
      <dgm:t>
        <a:bodyPr/>
        <a:lstStyle/>
        <a:p>
          <a:endParaRPr lang="en-US"/>
        </a:p>
      </dgm:t>
    </dgm:pt>
    <dgm:pt modelId="{E7A73B63-F71F-45F7-BB88-2EFB7FE1A86D}" type="sibTrans" cxnId="{7CAF9442-CB7E-4AE8-BFA2-3F8ECBA70AFC}">
      <dgm:prSet/>
      <dgm:spPr/>
      <dgm:t>
        <a:bodyPr/>
        <a:lstStyle/>
        <a:p>
          <a:endParaRPr lang="en-US"/>
        </a:p>
      </dgm:t>
    </dgm:pt>
    <dgm:pt modelId="{393AA119-C6DD-4FCD-BB4F-B491560425B6}" type="pres">
      <dgm:prSet presAssocID="{E08AC653-B246-4D1F-B05A-B0BE03A54B49}" presName="Name0" presStyleCnt="0">
        <dgm:presLayoutVars>
          <dgm:dir/>
          <dgm:animLvl val="lvl"/>
          <dgm:resizeHandles val="exact"/>
        </dgm:presLayoutVars>
      </dgm:prSet>
      <dgm:spPr/>
    </dgm:pt>
    <dgm:pt modelId="{69F0AE79-CD9A-4841-9795-4539F125B5DD}" type="pres">
      <dgm:prSet presAssocID="{4BD1D3B4-BA58-48C2-8270-46D9247625D4}" presName="linNode" presStyleCnt="0"/>
      <dgm:spPr/>
    </dgm:pt>
    <dgm:pt modelId="{DA3DB783-3302-4832-B9B7-83EFC5740D48}" type="pres">
      <dgm:prSet presAssocID="{4BD1D3B4-BA58-48C2-8270-46D9247625D4}" presName="parentText" presStyleLbl="node1" presStyleIdx="0" presStyleCnt="4" custScaleX="69095">
        <dgm:presLayoutVars>
          <dgm:chMax val="1"/>
          <dgm:bulletEnabled val="1"/>
        </dgm:presLayoutVars>
      </dgm:prSet>
      <dgm:spPr/>
    </dgm:pt>
    <dgm:pt modelId="{CD71A001-B8BD-49B5-AF45-9C689E82FE19}" type="pres">
      <dgm:prSet presAssocID="{4BD1D3B4-BA58-48C2-8270-46D9247625D4}" presName="descendantText" presStyleLbl="alignAccFollowNode1" presStyleIdx="0" presStyleCnt="4">
        <dgm:presLayoutVars>
          <dgm:bulletEnabled val="1"/>
        </dgm:presLayoutVars>
      </dgm:prSet>
      <dgm:spPr/>
    </dgm:pt>
    <dgm:pt modelId="{A25C424B-4DBD-437F-BFC1-B53B56189E1C}" type="pres">
      <dgm:prSet presAssocID="{26B05235-0CDD-4E28-A0BF-9B0D2DD8BD8B}" presName="sp" presStyleCnt="0"/>
      <dgm:spPr/>
    </dgm:pt>
    <dgm:pt modelId="{FD28D806-0C25-496D-B8DE-9860BA4EBADC}" type="pres">
      <dgm:prSet presAssocID="{25D0D1B9-0853-492C-BA3F-45E8360E586E}" presName="linNode" presStyleCnt="0"/>
      <dgm:spPr/>
    </dgm:pt>
    <dgm:pt modelId="{ACF11622-668B-4938-B489-6B653E81682A}" type="pres">
      <dgm:prSet presAssocID="{25D0D1B9-0853-492C-BA3F-45E8360E586E}" presName="parentText" presStyleLbl="node1" presStyleIdx="1" presStyleCnt="4" custScaleX="69095" custLinFactNeighborY="-723">
        <dgm:presLayoutVars>
          <dgm:chMax val="1"/>
          <dgm:bulletEnabled val="1"/>
        </dgm:presLayoutVars>
      </dgm:prSet>
      <dgm:spPr/>
    </dgm:pt>
    <dgm:pt modelId="{8D91B0B8-448B-4723-A2FE-C2E4BF259ABA}" type="pres">
      <dgm:prSet presAssocID="{25D0D1B9-0853-492C-BA3F-45E8360E586E}" presName="descendantText" presStyleLbl="alignAccFollowNode1" presStyleIdx="1" presStyleCnt="4" custLinFactNeighborY="0">
        <dgm:presLayoutVars>
          <dgm:bulletEnabled val="1"/>
        </dgm:presLayoutVars>
      </dgm:prSet>
      <dgm:spPr/>
    </dgm:pt>
    <dgm:pt modelId="{3B2354FD-D9BD-479A-A10E-C5E123CD2499}" type="pres">
      <dgm:prSet presAssocID="{3E2B21B3-450E-43FE-8E10-9A6F90E8EBD6}" presName="sp" presStyleCnt="0"/>
      <dgm:spPr/>
    </dgm:pt>
    <dgm:pt modelId="{5F8A5BF5-DFAE-4BF4-85B7-675BEC83D1B2}" type="pres">
      <dgm:prSet presAssocID="{75726FF9-DF8D-4EF4-8486-F8791BAA5577}" presName="linNode" presStyleCnt="0"/>
      <dgm:spPr/>
    </dgm:pt>
    <dgm:pt modelId="{D995C640-B56D-450A-A2BB-210EBD9FA843}" type="pres">
      <dgm:prSet presAssocID="{75726FF9-DF8D-4EF4-8486-F8791BAA5577}" presName="parentText" presStyleLbl="node1" presStyleIdx="2" presStyleCnt="4" custScaleX="69095">
        <dgm:presLayoutVars>
          <dgm:chMax val="1"/>
          <dgm:bulletEnabled val="1"/>
        </dgm:presLayoutVars>
      </dgm:prSet>
      <dgm:spPr/>
    </dgm:pt>
    <dgm:pt modelId="{234B4B21-ED6E-4EFE-A765-4A5310B60209}" type="pres">
      <dgm:prSet presAssocID="{75726FF9-DF8D-4EF4-8486-F8791BAA5577}" presName="descendantText" presStyleLbl="alignAccFollowNode1" presStyleIdx="2" presStyleCnt="4">
        <dgm:presLayoutVars>
          <dgm:bulletEnabled val="1"/>
        </dgm:presLayoutVars>
      </dgm:prSet>
      <dgm:spPr/>
    </dgm:pt>
    <dgm:pt modelId="{D0365097-0054-4D71-8A22-359A5E168491}" type="pres">
      <dgm:prSet presAssocID="{5F35C1F4-1D56-4C38-9DB6-4642EEA79B78}" presName="sp" presStyleCnt="0"/>
      <dgm:spPr/>
    </dgm:pt>
    <dgm:pt modelId="{80F1D2FA-CDD6-4D8A-A12A-61EE6B53F880}" type="pres">
      <dgm:prSet presAssocID="{0EF5A2FD-1190-46E9-8CAF-C59A909E4748}" presName="linNode" presStyleCnt="0"/>
      <dgm:spPr/>
    </dgm:pt>
    <dgm:pt modelId="{8CFB94F7-42C6-4E51-B625-E540E70C05FF}" type="pres">
      <dgm:prSet presAssocID="{0EF5A2FD-1190-46E9-8CAF-C59A909E4748}" presName="parentText" presStyleLbl="node1" presStyleIdx="3" presStyleCnt="4" custScaleX="69095">
        <dgm:presLayoutVars>
          <dgm:chMax val="1"/>
          <dgm:bulletEnabled val="1"/>
        </dgm:presLayoutVars>
      </dgm:prSet>
      <dgm:spPr/>
    </dgm:pt>
    <dgm:pt modelId="{D51B5629-3E84-4936-8C37-5B6E9F188428}" type="pres">
      <dgm:prSet presAssocID="{0EF5A2FD-1190-46E9-8CAF-C59A909E4748}" presName="descendantText" presStyleLbl="alignAccFollowNode1" presStyleIdx="3" presStyleCnt="4">
        <dgm:presLayoutVars>
          <dgm:bulletEnabled val="1"/>
        </dgm:presLayoutVars>
      </dgm:prSet>
      <dgm:spPr/>
    </dgm:pt>
  </dgm:ptLst>
  <dgm:cxnLst>
    <dgm:cxn modelId="{782D0801-2407-4606-9D43-D1420ABE4308}" type="presOf" srcId="{4BD1D3B4-BA58-48C2-8270-46D9247625D4}" destId="{DA3DB783-3302-4832-B9B7-83EFC5740D48}" srcOrd="0" destOrd="0" presId="urn:microsoft.com/office/officeart/2005/8/layout/vList5"/>
    <dgm:cxn modelId="{93F06505-29F2-4532-A485-9224CFDCF929}" type="presOf" srcId="{1BB17553-221B-4A91-AB7C-D88BCDFE9CCC}" destId="{D51B5629-3E84-4936-8C37-5B6E9F188428}" srcOrd="0" destOrd="1" presId="urn:microsoft.com/office/officeart/2005/8/layout/vList5"/>
    <dgm:cxn modelId="{A358F30D-324D-4D4E-84DA-F179C9EFE192}" srcId="{E08AC653-B246-4D1F-B05A-B0BE03A54B49}" destId="{0EF5A2FD-1190-46E9-8CAF-C59A909E4748}" srcOrd="3" destOrd="0" parTransId="{8BA88526-059C-40A6-8A08-59919712E586}" sibTransId="{DCC149E2-FA65-4C35-9773-A8973ED39754}"/>
    <dgm:cxn modelId="{373FEA23-E8B7-4717-B755-439AE200351E}" srcId="{25D0D1B9-0853-492C-BA3F-45E8360E586E}" destId="{4D778DCD-30D0-42B9-A32E-A2D9A86096A8}" srcOrd="0" destOrd="0" parTransId="{451C32AB-7B4A-4DFA-8783-46F7758B8113}" sibTransId="{D6190B07-9F3B-415E-BD83-E85F455C691B}"/>
    <dgm:cxn modelId="{5730473D-B95B-4547-BDFF-01C53E9BA573}" srcId="{E08AC653-B246-4D1F-B05A-B0BE03A54B49}" destId="{25D0D1B9-0853-492C-BA3F-45E8360E586E}" srcOrd="1" destOrd="0" parTransId="{E157B5B7-B94E-4BDC-BFA7-A61983344036}" sibTransId="{3E2B21B3-450E-43FE-8E10-9A6F90E8EBD6}"/>
    <dgm:cxn modelId="{B5BB975C-818B-4D88-95D6-F6564419E005}" type="presOf" srcId="{AF9D5994-8BE8-48A8-994A-B97B2CBF94C6}" destId="{CD71A001-B8BD-49B5-AF45-9C689E82FE19}" srcOrd="0" destOrd="0" presId="urn:microsoft.com/office/officeart/2005/8/layout/vList5"/>
    <dgm:cxn modelId="{7CAF9442-CB7E-4AE8-BFA2-3F8ECBA70AFC}" srcId="{0EF5A2FD-1190-46E9-8CAF-C59A909E4748}" destId="{1BB17553-221B-4A91-AB7C-D88BCDFE9CCC}" srcOrd="1" destOrd="0" parTransId="{ACAAA291-2F1E-4AC9-B28F-BE16752C9672}" sibTransId="{E7A73B63-F71F-45F7-BB88-2EFB7FE1A86D}"/>
    <dgm:cxn modelId="{B82BE766-560E-4502-86AA-98448D6E5736}" type="presOf" srcId="{69504241-6518-45C0-8716-29F84EB79D98}" destId="{D51B5629-3E84-4936-8C37-5B6E9F188428}" srcOrd="0" destOrd="0" presId="urn:microsoft.com/office/officeart/2005/8/layout/vList5"/>
    <dgm:cxn modelId="{6E330848-8CF7-4B49-835C-47D8DBC8DF81}" srcId="{0EF5A2FD-1190-46E9-8CAF-C59A909E4748}" destId="{69504241-6518-45C0-8716-29F84EB79D98}" srcOrd="0" destOrd="0" parTransId="{0AED6D9B-E6EA-4D0E-9A79-98120540E352}" sibTransId="{7E199039-F3AF-4C1D-B1E9-7817CAD1372E}"/>
    <dgm:cxn modelId="{28E65557-5B5C-4ED4-8E09-C7ECEBAD2157}" srcId="{75726FF9-DF8D-4EF4-8486-F8791BAA5577}" destId="{34BB2E93-2C3F-41E7-A8C5-B47E75FF3713}" srcOrd="1" destOrd="0" parTransId="{1DCF2E76-9C0C-4592-85AE-87458BBB9BA9}" sibTransId="{7846B159-8FAB-43E6-9FAC-804BD74AE931}"/>
    <dgm:cxn modelId="{89B99A79-3C0D-4A3A-A8AE-CB0B1582C903}" type="presOf" srcId="{2CA17296-2248-441C-B896-64486F46407A}" destId="{8D91B0B8-448B-4723-A2FE-C2E4BF259ABA}" srcOrd="0" destOrd="1" presId="urn:microsoft.com/office/officeart/2005/8/layout/vList5"/>
    <dgm:cxn modelId="{1C13727A-9048-418B-A0C6-1F67DEFF7928}" type="presOf" srcId="{E08AC653-B246-4D1F-B05A-B0BE03A54B49}" destId="{393AA119-C6DD-4FCD-BB4F-B491560425B6}" srcOrd="0" destOrd="0" presId="urn:microsoft.com/office/officeart/2005/8/layout/vList5"/>
    <dgm:cxn modelId="{2DD4DF83-13AE-4FA2-9B0B-37DE36471F9D}" srcId="{E08AC653-B246-4D1F-B05A-B0BE03A54B49}" destId="{75726FF9-DF8D-4EF4-8486-F8791BAA5577}" srcOrd="2" destOrd="0" parTransId="{8D37CBE1-8C30-4FD4-98CC-6018AE7C22CD}" sibTransId="{5F35C1F4-1D56-4C38-9DB6-4642EEA79B78}"/>
    <dgm:cxn modelId="{3BED1096-0972-435D-8AF2-CE5A2B422402}" type="presOf" srcId="{4D778DCD-30D0-42B9-A32E-A2D9A86096A8}" destId="{8D91B0B8-448B-4723-A2FE-C2E4BF259ABA}" srcOrd="0" destOrd="0" presId="urn:microsoft.com/office/officeart/2005/8/layout/vList5"/>
    <dgm:cxn modelId="{50FCE8A2-07ED-4D4D-BB28-A625C8036B80}" type="presOf" srcId="{75726FF9-DF8D-4EF4-8486-F8791BAA5577}" destId="{D995C640-B56D-450A-A2BB-210EBD9FA843}" srcOrd="0" destOrd="0" presId="urn:microsoft.com/office/officeart/2005/8/layout/vList5"/>
    <dgm:cxn modelId="{C5BF64A8-0B17-490A-A8C9-6A95038122D5}" srcId="{75726FF9-DF8D-4EF4-8486-F8791BAA5577}" destId="{17CEFD67-BAB2-40AE-8354-80FB3AEAAAA4}" srcOrd="0" destOrd="0" parTransId="{2A3F7CBB-B404-419F-B17F-3BDCA09A0D64}" sibTransId="{0986704C-2CA7-4EA2-A65F-DCDE22703DB1}"/>
    <dgm:cxn modelId="{012843B0-3D91-4690-9AB6-8A99B264D6F1}" type="presOf" srcId="{0EF5A2FD-1190-46E9-8CAF-C59A909E4748}" destId="{8CFB94F7-42C6-4E51-B625-E540E70C05FF}" srcOrd="0" destOrd="0" presId="urn:microsoft.com/office/officeart/2005/8/layout/vList5"/>
    <dgm:cxn modelId="{B29749BB-A9DE-41EF-887D-684D1E94C174}" type="presOf" srcId="{25D0D1B9-0853-492C-BA3F-45E8360E586E}" destId="{ACF11622-668B-4938-B489-6B653E81682A}" srcOrd="0" destOrd="0" presId="urn:microsoft.com/office/officeart/2005/8/layout/vList5"/>
    <dgm:cxn modelId="{FE6159BD-3117-474E-957E-6248FE4CD87F}" type="presOf" srcId="{34BB2E93-2C3F-41E7-A8C5-B47E75FF3713}" destId="{234B4B21-ED6E-4EFE-A765-4A5310B60209}" srcOrd="0" destOrd="1" presId="urn:microsoft.com/office/officeart/2005/8/layout/vList5"/>
    <dgm:cxn modelId="{7AC04FCF-F3C1-4739-9E7C-2A5F35394093}" srcId="{4BD1D3B4-BA58-48C2-8270-46D9247625D4}" destId="{20492507-1D7D-4F91-9402-9B1BB5183BA9}" srcOrd="1" destOrd="0" parTransId="{17E07168-96C0-4323-A112-D81F13048DC1}" sibTransId="{78CFB05C-2C49-4415-B8AB-D31E928EAB5B}"/>
    <dgm:cxn modelId="{A9A634D0-F0CD-4D35-8A84-E99FED6D0216}" type="presOf" srcId="{17CEFD67-BAB2-40AE-8354-80FB3AEAAAA4}" destId="{234B4B21-ED6E-4EFE-A765-4A5310B60209}" srcOrd="0" destOrd="0" presId="urn:microsoft.com/office/officeart/2005/8/layout/vList5"/>
    <dgm:cxn modelId="{2E91E4D6-62B8-469A-975F-A793CBB76F76}" srcId="{E08AC653-B246-4D1F-B05A-B0BE03A54B49}" destId="{4BD1D3B4-BA58-48C2-8270-46D9247625D4}" srcOrd="0" destOrd="0" parTransId="{9EF9328B-79B2-40EB-A1F4-AE31F41230C2}" sibTransId="{26B05235-0CDD-4E28-A0BF-9B0D2DD8BD8B}"/>
    <dgm:cxn modelId="{97C2E3DD-9BF7-4A9C-A1A0-9B90C719AB19}" srcId="{25D0D1B9-0853-492C-BA3F-45E8360E586E}" destId="{2CA17296-2248-441C-B896-64486F46407A}" srcOrd="1" destOrd="0" parTransId="{BFC3A36B-21FB-466A-8227-D15E28BE09C9}" sibTransId="{5303B979-0371-456B-9F51-8668E6B0A726}"/>
    <dgm:cxn modelId="{D6B537DE-A606-49C2-80DC-82A2D38D9396}" srcId="{4BD1D3B4-BA58-48C2-8270-46D9247625D4}" destId="{AF9D5994-8BE8-48A8-994A-B97B2CBF94C6}" srcOrd="0" destOrd="0" parTransId="{ACA12434-B2F4-4FF7-B0BD-25DFF8738F91}" sibTransId="{99640063-8BDD-4500-BEE6-83324EF06B7A}"/>
    <dgm:cxn modelId="{67E842DE-1B7C-45E5-955D-C2525A96539E}" type="presOf" srcId="{20492507-1D7D-4F91-9402-9B1BB5183BA9}" destId="{CD71A001-B8BD-49B5-AF45-9C689E82FE19}" srcOrd="0" destOrd="1" presId="urn:microsoft.com/office/officeart/2005/8/layout/vList5"/>
    <dgm:cxn modelId="{81C4837B-7481-40E4-8CFB-B6365711E5B8}" type="presParOf" srcId="{393AA119-C6DD-4FCD-BB4F-B491560425B6}" destId="{69F0AE79-CD9A-4841-9795-4539F125B5DD}" srcOrd="0" destOrd="0" presId="urn:microsoft.com/office/officeart/2005/8/layout/vList5"/>
    <dgm:cxn modelId="{A9D1098D-86A3-4AF4-8C46-95B02901B12B}" type="presParOf" srcId="{69F0AE79-CD9A-4841-9795-4539F125B5DD}" destId="{DA3DB783-3302-4832-B9B7-83EFC5740D48}" srcOrd="0" destOrd="0" presId="urn:microsoft.com/office/officeart/2005/8/layout/vList5"/>
    <dgm:cxn modelId="{10656DA0-7980-4563-80CE-51AE80F4BEB9}" type="presParOf" srcId="{69F0AE79-CD9A-4841-9795-4539F125B5DD}" destId="{CD71A001-B8BD-49B5-AF45-9C689E82FE19}" srcOrd="1" destOrd="0" presId="urn:microsoft.com/office/officeart/2005/8/layout/vList5"/>
    <dgm:cxn modelId="{37AFE823-5DEA-43CC-8D15-33F07D00171D}" type="presParOf" srcId="{393AA119-C6DD-4FCD-BB4F-B491560425B6}" destId="{A25C424B-4DBD-437F-BFC1-B53B56189E1C}" srcOrd="1" destOrd="0" presId="urn:microsoft.com/office/officeart/2005/8/layout/vList5"/>
    <dgm:cxn modelId="{D43F1CEC-AC91-4EA7-80B7-16EE65D6D289}" type="presParOf" srcId="{393AA119-C6DD-4FCD-BB4F-B491560425B6}" destId="{FD28D806-0C25-496D-B8DE-9860BA4EBADC}" srcOrd="2" destOrd="0" presId="urn:microsoft.com/office/officeart/2005/8/layout/vList5"/>
    <dgm:cxn modelId="{ECC3F5FA-BC82-42BB-A3C9-26677B5B235C}" type="presParOf" srcId="{FD28D806-0C25-496D-B8DE-9860BA4EBADC}" destId="{ACF11622-668B-4938-B489-6B653E81682A}" srcOrd="0" destOrd="0" presId="urn:microsoft.com/office/officeart/2005/8/layout/vList5"/>
    <dgm:cxn modelId="{9A167C5D-4E9E-46C1-BD6E-004C8CC35214}" type="presParOf" srcId="{FD28D806-0C25-496D-B8DE-9860BA4EBADC}" destId="{8D91B0B8-448B-4723-A2FE-C2E4BF259ABA}" srcOrd="1" destOrd="0" presId="urn:microsoft.com/office/officeart/2005/8/layout/vList5"/>
    <dgm:cxn modelId="{B365BF5A-9ADB-4A17-932E-14CFE08BFBB9}" type="presParOf" srcId="{393AA119-C6DD-4FCD-BB4F-B491560425B6}" destId="{3B2354FD-D9BD-479A-A10E-C5E123CD2499}" srcOrd="3" destOrd="0" presId="urn:microsoft.com/office/officeart/2005/8/layout/vList5"/>
    <dgm:cxn modelId="{7F9656BE-4DAF-438C-BF88-B938E11D6897}" type="presParOf" srcId="{393AA119-C6DD-4FCD-BB4F-B491560425B6}" destId="{5F8A5BF5-DFAE-4BF4-85B7-675BEC83D1B2}" srcOrd="4" destOrd="0" presId="urn:microsoft.com/office/officeart/2005/8/layout/vList5"/>
    <dgm:cxn modelId="{D1B34E47-006B-416F-9A2E-D37187788583}" type="presParOf" srcId="{5F8A5BF5-DFAE-4BF4-85B7-675BEC83D1B2}" destId="{D995C640-B56D-450A-A2BB-210EBD9FA843}" srcOrd="0" destOrd="0" presId="urn:microsoft.com/office/officeart/2005/8/layout/vList5"/>
    <dgm:cxn modelId="{7084B108-DA39-4632-8601-160A67391C7C}" type="presParOf" srcId="{5F8A5BF5-DFAE-4BF4-85B7-675BEC83D1B2}" destId="{234B4B21-ED6E-4EFE-A765-4A5310B60209}" srcOrd="1" destOrd="0" presId="urn:microsoft.com/office/officeart/2005/8/layout/vList5"/>
    <dgm:cxn modelId="{433D999C-A60A-41C7-AC68-B878D5EF5C2F}" type="presParOf" srcId="{393AA119-C6DD-4FCD-BB4F-B491560425B6}" destId="{D0365097-0054-4D71-8A22-359A5E168491}" srcOrd="5" destOrd="0" presId="urn:microsoft.com/office/officeart/2005/8/layout/vList5"/>
    <dgm:cxn modelId="{77B7E95F-6A03-420B-A380-9ADF9C239557}" type="presParOf" srcId="{393AA119-C6DD-4FCD-BB4F-B491560425B6}" destId="{80F1D2FA-CDD6-4D8A-A12A-61EE6B53F880}" srcOrd="6" destOrd="0" presId="urn:microsoft.com/office/officeart/2005/8/layout/vList5"/>
    <dgm:cxn modelId="{364563DD-A786-4B6F-94FD-0D65BB2CC37A}" type="presParOf" srcId="{80F1D2FA-CDD6-4D8A-A12A-61EE6B53F880}" destId="{8CFB94F7-42C6-4E51-B625-E540E70C05FF}" srcOrd="0" destOrd="0" presId="urn:microsoft.com/office/officeart/2005/8/layout/vList5"/>
    <dgm:cxn modelId="{1B448CB8-A559-4D6A-AE1A-F64594003321}" type="presParOf" srcId="{80F1D2FA-CDD6-4D8A-A12A-61EE6B53F880}" destId="{D51B5629-3E84-4936-8C37-5B6E9F18842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08AC653-B246-4D1F-B05A-B0BE03A54B49}"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4BD1D3B4-BA58-48C2-8270-46D9247625D4}">
      <dgm:prSet phldrT="[Text]"/>
      <dgm:spPr/>
      <dgm:t>
        <a:bodyPr/>
        <a:lstStyle/>
        <a:p>
          <a:r>
            <a:rPr lang="en-US" dirty="0"/>
            <a:t>Councils </a:t>
          </a:r>
        </a:p>
      </dgm:t>
    </dgm:pt>
    <dgm:pt modelId="{9EF9328B-79B2-40EB-A1F4-AE31F41230C2}" type="parTrans" cxnId="{2E91E4D6-62B8-469A-975F-A793CBB76F76}">
      <dgm:prSet/>
      <dgm:spPr/>
      <dgm:t>
        <a:bodyPr/>
        <a:lstStyle/>
        <a:p>
          <a:endParaRPr lang="en-US"/>
        </a:p>
      </dgm:t>
    </dgm:pt>
    <dgm:pt modelId="{26B05235-0CDD-4E28-A0BF-9B0D2DD8BD8B}" type="sibTrans" cxnId="{2E91E4D6-62B8-469A-975F-A793CBB76F76}">
      <dgm:prSet/>
      <dgm:spPr/>
      <dgm:t>
        <a:bodyPr/>
        <a:lstStyle/>
        <a:p>
          <a:endParaRPr lang="en-US"/>
        </a:p>
      </dgm:t>
    </dgm:pt>
    <dgm:pt modelId="{25D0D1B9-0853-492C-BA3F-45E8360E586E}">
      <dgm:prSet phldrT="[Text]"/>
      <dgm:spPr/>
      <dgm:t>
        <a:bodyPr/>
        <a:lstStyle/>
        <a:p>
          <a:r>
            <a:rPr lang="en-US" dirty="0"/>
            <a:t>Academies</a:t>
          </a:r>
        </a:p>
      </dgm:t>
    </dgm:pt>
    <dgm:pt modelId="{E157B5B7-B94E-4BDC-BFA7-A61983344036}" type="parTrans" cxnId="{5730473D-B95B-4547-BDFF-01C53E9BA573}">
      <dgm:prSet/>
      <dgm:spPr/>
      <dgm:t>
        <a:bodyPr/>
        <a:lstStyle/>
        <a:p>
          <a:endParaRPr lang="en-US"/>
        </a:p>
      </dgm:t>
    </dgm:pt>
    <dgm:pt modelId="{3E2B21B3-450E-43FE-8E10-9A6F90E8EBD6}" type="sibTrans" cxnId="{5730473D-B95B-4547-BDFF-01C53E9BA573}">
      <dgm:prSet/>
      <dgm:spPr/>
      <dgm:t>
        <a:bodyPr/>
        <a:lstStyle/>
        <a:p>
          <a:endParaRPr lang="en-US"/>
        </a:p>
      </dgm:t>
    </dgm:pt>
    <dgm:pt modelId="{4D778DCD-30D0-42B9-A32E-A2D9A86096A8}">
      <dgm:prSet phldrT="[Text]"/>
      <dgm:spPr/>
      <dgm:t>
        <a:bodyPr/>
        <a:lstStyle/>
        <a:p>
          <a:r>
            <a:rPr lang="en-US" dirty="0">
              <a:solidFill>
                <a:schemeClr val="tx2"/>
              </a:solidFill>
            </a:rPr>
            <a:t>Increase/decrease of 1% of pay</a:t>
          </a:r>
        </a:p>
      </dgm:t>
    </dgm:pt>
    <dgm:pt modelId="{451C32AB-7B4A-4DFA-8783-46F7758B8113}" type="parTrans" cxnId="{373FEA23-E8B7-4717-B755-439AE200351E}">
      <dgm:prSet/>
      <dgm:spPr/>
      <dgm:t>
        <a:bodyPr/>
        <a:lstStyle/>
        <a:p>
          <a:endParaRPr lang="en-US"/>
        </a:p>
      </dgm:t>
    </dgm:pt>
    <dgm:pt modelId="{D6190B07-9F3B-415E-BD83-E85F455C691B}" type="sibTrans" cxnId="{373FEA23-E8B7-4717-B755-439AE200351E}">
      <dgm:prSet/>
      <dgm:spPr/>
      <dgm:t>
        <a:bodyPr/>
        <a:lstStyle/>
        <a:p>
          <a:endParaRPr lang="en-US"/>
        </a:p>
      </dgm:t>
    </dgm:pt>
    <dgm:pt modelId="{17CEFD67-BAB2-40AE-8354-80FB3AEAAAA4}">
      <dgm:prSet phldrT="[Text]"/>
      <dgm:spPr/>
      <dgm:t>
        <a:bodyPr/>
        <a:lstStyle/>
        <a:p>
          <a:r>
            <a:rPr lang="en-US" dirty="0">
              <a:solidFill>
                <a:schemeClr val="tx2"/>
              </a:solidFill>
            </a:rPr>
            <a:t>Continue paying current rate</a:t>
          </a:r>
        </a:p>
      </dgm:t>
    </dgm:pt>
    <dgm:pt modelId="{2A3F7CBB-B404-419F-B17F-3BDCA09A0D64}" type="parTrans" cxnId="{C5BF64A8-0B17-490A-A8C9-6A95038122D5}">
      <dgm:prSet/>
      <dgm:spPr/>
      <dgm:t>
        <a:bodyPr/>
        <a:lstStyle/>
        <a:p>
          <a:endParaRPr lang="en-US"/>
        </a:p>
      </dgm:t>
    </dgm:pt>
    <dgm:pt modelId="{0986704C-2CA7-4EA2-A65F-DCDE22703DB1}" type="sibTrans" cxnId="{C5BF64A8-0B17-490A-A8C9-6A95038122D5}">
      <dgm:prSet/>
      <dgm:spPr/>
      <dgm:t>
        <a:bodyPr/>
        <a:lstStyle/>
        <a:p>
          <a:endParaRPr lang="en-US"/>
        </a:p>
      </dgm:t>
    </dgm:pt>
    <dgm:pt modelId="{75726FF9-DF8D-4EF4-8486-F8791BAA5577}">
      <dgm:prSet phldrT="[Text]"/>
      <dgm:spPr/>
      <dgm:t>
        <a:bodyPr/>
        <a:lstStyle/>
        <a:p>
          <a:r>
            <a:rPr lang="en-US" dirty="0"/>
            <a:t>Colleges </a:t>
          </a:r>
        </a:p>
      </dgm:t>
    </dgm:pt>
    <dgm:pt modelId="{8D37CBE1-8C30-4FD4-98CC-6018AE7C22CD}" type="parTrans" cxnId="{2DD4DF83-13AE-4FA2-9B0B-37DE36471F9D}">
      <dgm:prSet/>
      <dgm:spPr/>
      <dgm:t>
        <a:bodyPr/>
        <a:lstStyle/>
        <a:p>
          <a:endParaRPr lang="en-US"/>
        </a:p>
      </dgm:t>
    </dgm:pt>
    <dgm:pt modelId="{5F35C1F4-1D56-4C38-9DB6-4642EEA79B78}" type="sibTrans" cxnId="{2DD4DF83-13AE-4FA2-9B0B-37DE36471F9D}">
      <dgm:prSet/>
      <dgm:spPr/>
      <dgm:t>
        <a:bodyPr/>
        <a:lstStyle/>
        <a:p>
          <a:endParaRPr lang="en-US"/>
        </a:p>
      </dgm:t>
    </dgm:pt>
    <dgm:pt modelId="{0EF5A2FD-1190-46E9-8CAF-C59A909E4748}">
      <dgm:prSet phldrT="[Text]"/>
      <dgm:spPr/>
      <dgm:t>
        <a:bodyPr/>
        <a:lstStyle/>
        <a:p>
          <a:r>
            <a:rPr lang="en-US" dirty="0"/>
            <a:t>Admitted bodies</a:t>
          </a:r>
        </a:p>
      </dgm:t>
    </dgm:pt>
    <dgm:pt modelId="{8BA88526-059C-40A6-8A08-59919712E586}" type="parTrans" cxnId="{A358F30D-324D-4D4E-84DA-F179C9EFE192}">
      <dgm:prSet/>
      <dgm:spPr/>
      <dgm:t>
        <a:bodyPr/>
        <a:lstStyle/>
        <a:p>
          <a:endParaRPr lang="en-US"/>
        </a:p>
      </dgm:t>
    </dgm:pt>
    <dgm:pt modelId="{DCC149E2-FA65-4C35-9773-A8973ED39754}" type="sibTrans" cxnId="{A358F30D-324D-4D4E-84DA-F179C9EFE192}">
      <dgm:prSet/>
      <dgm:spPr/>
      <dgm:t>
        <a:bodyPr/>
        <a:lstStyle/>
        <a:p>
          <a:endParaRPr lang="en-US"/>
        </a:p>
      </dgm:t>
    </dgm:pt>
    <dgm:pt modelId="{AF9D5994-8BE8-48A8-994A-B97B2CBF94C6}">
      <dgm:prSet phldrT="[Text]"/>
      <dgm:spPr/>
      <dgm:t>
        <a:bodyPr/>
        <a:lstStyle/>
        <a:p>
          <a:r>
            <a:rPr lang="en-US" dirty="0">
              <a:solidFill>
                <a:schemeClr val="tx2"/>
              </a:solidFill>
            </a:rPr>
            <a:t>Decrease of 1% of pay</a:t>
          </a:r>
        </a:p>
      </dgm:t>
    </dgm:pt>
    <dgm:pt modelId="{ACA12434-B2F4-4FF7-B0BD-25DFF8738F91}" type="parTrans" cxnId="{D6B537DE-A606-49C2-80DC-82A2D38D9396}">
      <dgm:prSet/>
      <dgm:spPr/>
      <dgm:t>
        <a:bodyPr/>
        <a:lstStyle/>
        <a:p>
          <a:endParaRPr lang="en-US"/>
        </a:p>
      </dgm:t>
    </dgm:pt>
    <dgm:pt modelId="{99640063-8BDD-4500-BEE6-83324EF06B7A}" type="sibTrans" cxnId="{D6B537DE-A606-49C2-80DC-82A2D38D9396}">
      <dgm:prSet/>
      <dgm:spPr/>
      <dgm:t>
        <a:bodyPr/>
        <a:lstStyle/>
        <a:p>
          <a:endParaRPr lang="en-US"/>
        </a:p>
      </dgm:t>
    </dgm:pt>
    <dgm:pt modelId="{44198422-BB18-48AC-894A-1BB7C1DBED4C}">
      <dgm:prSet phldrT="[Text]"/>
      <dgm:spPr/>
      <dgm:t>
        <a:bodyPr/>
        <a:lstStyle/>
        <a:p>
          <a:r>
            <a:rPr lang="en-US" dirty="0">
              <a:solidFill>
                <a:schemeClr val="tx2"/>
              </a:solidFill>
            </a:rPr>
            <a:t>Target rate of 18.9% of pay for pool</a:t>
          </a:r>
        </a:p>
      </dgm:t>
    </dgm:pt>
    <dgm:pt modelId="{981F6D84-6C30-41E0-B0C0-7195592DE451}" type="parTrans" cxnId="{CD051C8A-0871-4DA9-B9CF-FC80AFB88480}">
      <dgm:prSet/>
      <dgm:spPr/>
      <dgm:t>
        <a:bodyPr/>
        <a:lstStyle/>
        <a:p>
          <a:endParaRPr lang="en-GB"/>
        </a:p>
      </dgm:t>
    </dgm:pt>
    <dgm:pt modelId="{DD3B4810-3EDE-4009-B7FD-585DAEB66C13}" type="sibTrans" cxnId="{CD051C8A-0871-4DA9-B9CF-FC80AFB88480}">
      <dgm:prSet/>
      <dgm:spPr/>
      <dgm:t>
        <a:bodyPr/>
        <a:lstStyle/>
        <a:p>
          <a:endParaRPr lang="en-GB"/>
        </a:p>
      </dgm:t>
    </dgm:pt>
    <dgm:pt modelId="{69504241-6518-45C0-8716-29F84EB79D98}">
      <dgm:prSet phldrT="[Text]"/>
      <dgm:spPr/>
      <dgm:t>
        <a:bodyPr/>
        <a:lstStyle/>
        <a:p>
          <a:r>
            <a:rPr lang="en-US" dirty="0">
              <a:solidFill>
                <a:schemeClr val="tx2"/>
              </a:solidFill>
            </a:rPr>
            <a:t>More variable but stable as possible</a:t>
          </a:r>
        </a:p>
      </dgm:t>
    </dgm:pt>
    <dgm:pt modelId="{7E199039-F3AF-4C1D-B1E9-7817CAD1372E}" type="sibTrans" cxnId="{6E330848-8CF7-4B49-835C-47D8DBC8DF81}">
      <dgm:prSet/>
      <dgm:spPr/>
      <dgm:t>
        <a:bodyPr/>
        <a:lstStyle/>
        <a:p>
          <a:endParaRPr lang="en-US"/>
        </a:p>
      </dgm:t>
    </dgm:pt>
    <dgm:pt modelId="{0AED6D9B-E6EA-4D0E-9A79-98120540E352}" type="parTrans" cxnId="{6E330848-8CF7-4B49-835C-47D8DBC8DF81}">
      <dgm:prSet/>
      <dgm:spPr/>
      <dgm:t>
        <a:bodyPr/>
        <a:lstStyle/>
        <a:p>
          <a:endParaRPr lang="en-US"/>
        </a:p>
      </dgm:t>
    </dgm:pt>
    <dgm:pt modelId="{393AA119-C6DD-4FCD-BB4F-B491560425B6}" type="pres">
      <dgm:prSet presAssocID="{E08AC653-B246-4D1F-B05A-B0BE03A54B49}" presName="Name0" presStyleCnt="0">
        <dgm:presLayoutVars>
          <dgm:dir/>
          <dgm:animLvl val="lvl"/>
          <dgm:resizeHandles val="exact"/>
        </dgm:presLayoutVars>
      </dgm:prSet>
      <dgm:spPr/>
    </dgm:pt>
    <dgm:pt modelId="{69F0AE79-CD9A-4841-9795-4539F125B5DD}" type="pres">
      <dgm:prSet presAssocID="{4BD1D3B4-BA58-48C2-8270-46D9247625D4}" presName="linNode" presStyleCnt="0"/>
      <dgm:spPr/>
    </dgm:pt>
    <dgm:pt modelId="{DA3DB783-3302-4832-B9B7-83EFC5740D48}" type="pres">
      <dgm:prSet presAssocID="{4BD1D3B4-BA58-48C2-8270-46D9247625D4}" presName="parentText" presStyleLbl="node1" presStyleIdx="0" presStyleCnt="4" custScaleX="69095">
        <dgm:presLayoutVars>
          <dgm:chMax val="1"/>
          <dgm:bulletEnabled val="1"/>
        </dgm:presLayoutVars>
      </dgm:prSet>
      <dgm:spPr/>
    </dgm:pt>
    <dgm:pt modelId="{CD71A001-B8BD-49B5-AF45-9C689E82FE19}" type="pres">
      <dgm:prSet presAssocID="{4BD1D3B4-BA58-48C2-8270-46D9247625D4}" presName="descendantText" presStyleLbl="alignAccFollowNode1" presStyleIdx="0" presStyleCnt="4">
        <dgm:presLayoutVars>
          <dgm:bulletEnabled val="1"/>
        </dgm:presLayoutVars>
      </dgm:prSet>
      <dgm:spPr/>
    </dgm:pt>
    <dgm:pt modelId="{A25C424B-4DBD-437F-BFC1-B53B56189E1C}" type="pres">
      <dgm:prSet presAssocID="{26B05235-0CDD-4E28-A0BF-9B0D2DD8BD8B}" presName="sp" presStyleCnt="0"/>
      <dgm:spPr/>
    </dgm:pt>
    <dgm:pt modelId="{FD28D806-0C25-496D-B8DE-9860BA4EBADC}" type="pres">
      <dgm:prSet presAssocID="{25D0D1B9-0853-492C-BA3F-45E8360E586E}" presName="linNode" presStyleCnt="0"/>
      <dgm:spPr/>
    </dgm:pt>
    <dgm:pt modelId="{ACF11622-668B-4938-B489-6B653E81682A}" type="pres">
      <dgm:prSet presAssocID="{25D0D1B9-0853-492C-BA3F-45E8360E586E}" presName="parentText" presStyleLbl="node1" presStyleIdx="1" presStyleCnt="4" custScaleX="69095" custLinFactNeighborY="-723">
        <dgm:presLayoutVars>
          <dgm:chMax val="1"/>
          <dgm:bulletEnabled val="1"/>
        </dgm:presLayoutVars>
      </dgm:prSet>
      <dgm:spPr/>
    </dgm:pt>
    <dgm:pt modelId="{8D91B0B8-448B-4723-A2FE-C2E4BF259ABA}" type="pres">
      <dgm:prSet presAssocID="{25D0D1B9-0853-492C-BA3F-45E8360E586E}" presName="descendantText" presStyleLbl="alignAccFollowNode1" presStyleIdx="1" presStyleCnt="4" custLinFactNeighborY="0">
        <dgm:presLayoutVars>
          <dgm:bulletEnabled val="1"/>
        </dgm:presLayoutVars>
      </dgm:prSet>
      <dgm:spPr/>
    </dgm:pt>
    <dgm:pt modelId="{3B2354FD-D9BD-479A-A10E-C5E123CD2499}" type="pres">
      <dgm:prSet presAssocID="{3E2B21B3-450E-43FE-8E10-9A6F90E8EBD6}" presName="sp" presStyleCnt="0"/>
      <dgm:spPr/>
    </dgm:pt>
    <dgm:pt modelId="{5F8A5BF5-DFAE-4BF4-85B7-675BEC83D1B2}" type="pres">
      <dgm:prSet presAssocID="{75726FF9-DF8D-4EF4-8486-F8791BAA5577}" presName="linNode" presStyleCnt="0"/>
      <dgm:spPr/>
    </dgm:pt>
    <dgm:pt modelId="{D995C640-B56D-450A-A2BB-210EBD9FA843}" type="pres">
      <dgm:prSet presAssocID="{75726FF9-DF8D-4EF4-8486-F8791BAA5577}" presName="parentText" presStyleLbl="node1" presStyleIdx="2" presStyleCnt="4" custScaleX="69095">
        <dgm:presLayoutVars>
          <dgm:chMax val="1"/>
          <dgm:bulletEnabled val="1"/>
        </dgm:presLayoutVars>
      </dgm:prSet>
      <dgm:spPr/>
    </dgm:pt>
    <dgm:pt modelId="{234B4B21-ED6E-4EFE-A765-4A5310B60209}" type="pres">
      <dgm:prSet presAssocID="{75726FF9-DF8D-4EF4-8486-F8791BAA5577}" presName="descendantText" presStyleLbl="alignAccFollowNode1" presStyleIdx="2" presStyleCnt="4">
        <dgm:presLayoutVars>
          <dgm:bulletEnabled val="1"/>
        </dgm:presLayoutVars>
      </dgm:prSet>
      <dgm:spPr/>
    </dgm:pt>
    <dgm:pt modelId="{D0365097-0054-4D71-8A22-359A5E168491}" type="pres">
      <dgm:prSet presAssocID="{5F35C1F4-1D56-4C38-9DB6-4642EEA79B78}" presName="sp" presStyleCnt="0"/>
      <dgm:spPr/>
    </dgm:pt>
    <dgm:pt modelId="{80F1D2FA-CDD6-4D8A-A12A-61EE6B53F880}" type="pres">
      <dgm:prSet presAssocID="{0EF5A2FD-1190-46E9-8CAF-C59A909E4748}" presName="linNode" presStyleCnt="0"/>
      <dgm:spPr/>
    </dgm:pt>
    <dgm:pt modelId="{8CFB94F7-42C6-4E51-B625-E540E70C05FF}" type="pres">
      <dgm:prSet presAssocID="{0EF5A2FD-1190-46E9-8CAF-C59A909E4748}" presName="parentText" presStyleLbl="node1" presStyleIdx="3" presStyleCnt="4" custScaleX="69095">
        <dgm:presLayoutVars>
          <dgm:chMax val="1"/>
          <dgm:bulletEnabled val="1"/>
        </dgm:presLayoutVars>
      </dgm:prSet>
      <dgm:spPr/>
    </dgm:pt>
    <dgm:pt modelId="{D51B5629-3E84-4936-8C37-5B6E9F188428}" type="pres">
      <dgm:prSet presAssocID="{0EF5A2FD-1190-46E9-8CAF-C59A909E4748}" presName="descendantText" presStyleLbl="alignAccFollowNode1" presStyleIdx="3" presStyleCnt="4">
        <dgm:presLayoutVars>
          <dgm:bulletEnabled val="1"/>
        </dgm:presLayoutVars>
      </dgm:prSet>
      <dgm:spPr/>
    </dgm:pt>
  </dgm:ptLst>
  <dgm:cxnLst>
    <dgm:cxn modelId="{782D0801-2407-4606-9D43-D1420ABE4308}" type="presOf" srcId="{4BD1D3B4-BA58-48C2-8270-46D9247625D4}" destId="{DA3DB783-3302-4832-B9B7-83EFC5740D48}" srcOrd="0" destOrd="0" presId="urn:microsoft.com/office/officeart/2005/8/layout/vList5"/>
    <dgm:cxn modelId="{A358F30D-324D-4D4E-84DA-F179C9EFE192}" srcId="{E08AC653-B246-4D1F-B05A-B0BE03A54B49}" destId="{0EF5A2FD-1190-46E9-8CAF-C59A909E4748}" srcOrd="3" destOrd="0" parTransId="{8BA88526-059C-40A6-8A08-59919712E586}" sibTransId="{DCC149E2-FA65-4C35-9773-A8973ED39754}"/>
    <dgm:cxn modelId="{373FEA23-E8B7-4717-B755-439AE200351E}" srcId="{25D0D1B9-0853-492C-BA3F-45E8360E586E}" destId="{4D778DCD-30D0-42B9-A32E-A2D9A86096A8}" srcOrd="0" destOrd="0" parTransId="{451C32AB-7B4A-4DFA-8783-46F7758B8113}" sibTransId="{D6190B07-9F3B-415E-BD83-E85F455C691B}"/>
    <dgm:cxn modelId="{5730473D-B95B-4547-BDFF-01C53E9BA573}" srcId="{E08AC653-B246-4D1F-B05A-B0BE03A54B49}" destId="{25D0D1B9-0853-492C-BA3F-45E8360E586E}" srcOrd="1" destOrd="0" parTransId="{E157B5B7-B94E-4BDC-BFA7-A61983344036}" sibTransId="{3E2B21B3-450E-43FE-8E10-9A6F90E8EBD6}"/>
    <dgm:cxn modelId="{B5BB975C-818B-4D88-95D6-F6564419E005}" type="presOf" srcId="{AF9D5994-8BE8-48A8-994A-B97B2CBF94C6}" destId="{CD71A001-B8BD-49B5-AF45-9C689E82FE19}" srcOrd="0" destOrd="0" presId="urn:microsoft.com/office/officeart/2005/8/layout/vList5"/>
    <dgm:cxn modelId="{B82BE766-560E-4502-86AA-98448D6E5736}" type="presOf" srcId="{69504241-6518-45C0-8716-29F84EB79D98}" destId="{D51B5629-3E84-4936-8C37-5B6E9F188428}" srcOrd="0" destOrd="0" presId="urn:microsoft.com/office/officeart/2005/8/layout/vList5"/>
    <dgm:cxn modelId="{6E330848-8CF7-4B49-835C-47D8DBC8DF81}" srcId="{0EF5A2FD-1190-46E9-8CAF-C59A909E4748}" destId="{69504241-6518-45C0-8716-29F84EB79D98}" srcOrd="0" destOrd="0" parTransId="{0AED6D9B-E6EA-4D0E-9A79-98120540E352}" sibTransId="{7E199039-F3AF-4C1D-B1E9-7817CAD1372E}"/>
    <dgm:cxn modelId="{1C13727A-9048-418B-A0C6-1F67DEFF7928}" type="presOf" srcId="{E08AC653-B246-4D1F-B05A-B0BE03A54B49}" destId="{393AA119-C6DD-4FCD-BB4F-B491560425B6}" srcOrd="0" destOrd="0" presId="urn:microsoft.com/office/officeart/2005/8/layout/vList5"/>
    <dgm:cxn modelId="{2DD4DF83-13AE-4FA2-9B0B-37DE36471F9D}" srcId="{E08AC653-B246-4D1F-B05A-B0BE03A54B49}" destId="{75726FF9-DF8D-4EF4-8486-F8791BAA5577}" srcOrd="2" destOrd="0" parTransId="{8D37CBE1-8C30-4FD4-98CC-6018AE7C22CD}" sibTransId="{5F35C1F4-1D56-4C38-9DB6-4642EEA79B78}"/>
    <dgm:cxn modelId="{CD051C8A-0871-4DA9-B9CF-FC80AFB88480}" srcId="{25D0D1B9-0853-492C-BA3F-45E8360E586E}" destId="{44198422-BB18-48AC-894A-1BB7C1DBED4C}" srcOrd="1" destOrd="0" parTransId="{981F6D84-6C30-41E0-B0C0-7195592DE451}" sibTransId="{DD3B4810-3EDE-4009-B7FD-585DAEB66C13}"/>
    <dgm:cxn modelId="{3BED1096-0972-435D-8AF2-CE5A2B422402}" type="presOf" srcId="{4D778DCD-30D0-42B9-A32E-A2D9A86096A8}" destId="{8D91B0B8-448B-4723-A2FE-C2E4BF259ABA}" srcOrd="0" destOrd="0" presId="urn:microsoft.com/office/officeart/2005/8/layout/vList5"/>
    <dgm:cxn modelId="{50FCE8A2-07ED-4D4D-BB28-A625C8036B80}" type="presOf" srcId="{75726FF9-DF8D-4EF4-8486-F8791BAA5577}" destId="{D995C640-B56D-450A-A2BB-210EBD9FA843}" srcOrd="0" destOrd="0" presId="urn:microsoft.com/office/officeart/2005/8/layout/vList5"/>
    <dgm:cxn modelId="{4AE9EDA7-6275-4DB2-BF78-20816F0DC4B6}" type="presOf" srcId="{44198422-BB18-48AC-894A-1BB7C1DBED4C}" destId="{8D91B0B8-448B-4723-A2FE-C2E4BF259ABA}" srcOrd="0" destOrd="1" presId="urn:microsoft.com/office/officeart/2005/8/layout/vList5"/>
    <dgm:cxn modelId="{C5BF64A8-0B17-490A-A8C9-6A95038122D5}" srcId="{75726FF9-DF8D-4EF4-8486-F8791BAA5577}" destId="{17CEFD67-BAB2-40AE-8354-80FB3AEAAAA4}" srcOrd="0" destOrd="0" parTransId="{2A3F7CBB-B404-419F-B17F-3BDCA09A0D64}" sibTransId="{0986704C-2CA7-4EA2-A65F-DCDE22703DB1}"/>
    <dgm:cxn modelId="{012843B0-3D91-4690-9AB6-8A99B264D6F1}" type="presOf" srcId="{0EF5A2FD-1190-46E9-8CAF-C59A909E4748}" destId="{8CFB94F7-42C6-4E51-B625-E540E70C05FF}" srcOrd="0" destOrd="0" presId="urn:microsoft.com/office/officeart/2005/8/layout/vList5"/>
    <dgm:cxn modelId="{B29749BB-A9DE-41EF-887D-684D1E94C174}" type="presOf" srcId="{25D0D1B9-0853-492C-BA3F-45E8360E586E}" destId="{ACF11622-668B-4938-B489-6B653E81682A}" srcOrd="0" destOrd="0" presId="urn:microsoft.com/office/officeart/2005/8/layout/vList5"/>
    <dgm:cxn modelId="{A9A634D0-F0CD-4D35-8A84-E99FED6D0216}" type="presOf" srcId="{17CEFD67-BAB2-40AE-8354-80FB3AEAAAA4}" destId="{234B4B21-ED6E-4EFE-A765-4A5310B60209}" srcOrd="0" destOrd="0" presId="urn:microsoft.com/office/officeart/2005/8/layout/vList5"/>
    <dgm:cxn modelId="{2E91E4D6-62B8-469A-975F-A793CBB76F76}" srcId="{E08AC653-B246-4D1F-B05A-B0BE03A54B49}" destId="{4BD1D3B4-BA58-48C2-8270-46D9247625D4}" srcOrd="0" destOrd="0" parTransId="{9EF9328B-79B2-40EB-A1F4-AE31F41230C2}" sibTransId="{26B05235-0CDD-4E28-A0BF-9B0D2DD8BD8B}"/>
    <dgm:cxn modelId="{D6B537DE-A606-49C2-80DC-82A2D38D9396}" srcId="{4BD1D3B4-BA58-48C2-8270-46D9247625D4}" destId="{AF9D5994-8BE8-48A8-994A-B97B2CBF94C6}" srcOrd="0" destOrd="0" parTransId="{ACA12434-B2F4-4FF7-B0BD-25DFF8738F91}" sibTransId="{99640063-8BDD-4500-BEE6-83324EF06B7A}"/>
    <dgm:cxn modelId="{81C4837B-7481-40E4-8CFB-B6365711E5B8}" type="presParOf" srcId="{393AA119-C6DD-4FCD-BB4F-B491560425B6}" destId="{69F0AE79-CD9A-4841-9795-4539F125B5DD}" srcOrd="0" destOrd="0" presId="urn:microsoft.com/office/officeart/2005/8/layout/vList5"/>
    <dgm:cxn modelId="{A9D1098D-86A3-4AF4-8C46-95B02901B12B}" type="presParOf" srcId="{69F0AE79-CD9A-4841-9795-4539F125B5DD}" destId="{DA3DB783-3302-4832-B9B7-83EFC5740D48}" srcOrd="0" destOrd="0" presId="urn:microsoft.com/office/officeart/2005/8/layout/vList5"/>
    <dgm:cxn modelId="{10656DA0-7980-4563-80CE-51AE80F4BEB9}" type="presParOf" srcId="{69F0AE79-CD9A-4841-9795-4539F125B5DD}" destId="{CD71A001-B8BD-49B5-AF45-9C689E82FE19}" srcOrd="1" destOrd="0" presId="urn:microsoft.com/office/officeart/2005/8/layout/vList5"/>
    <dgm:cxn modelId="{37AFE823-5DEA-43CC-8D15-33F07D00171D}" type="presParOf" srcId="{393AA119-C6DD-4FCD-BB4F-B491560425B6}" destId="{A25C424B-4DBD-437F-BFC1-B53B56189E1C}" srcOrd="1" destOrd="0" presId="urn:microsoft.com/office/officeart/2005/8/layout/vList5"/>
    <dgm:cxn modelId="{D43F1CEC-AC91-4EA7-80B7-16EE65D6D289}" type="presParOf" srcId="{393AA119-C6DD-4FCD-BB4F-B491560425B6}" destId="{FD28D806-0C25-496D-B8DE-9860BA4EBADC}" srcOrd="2" destOrd="0" presId="urn:microsoft.com/office/officeart/2005/8/layout/vList5"/>
    <dgm:cxn modelId="{ECC3F5FA-BC82-42BB-A3C9-26677B5B235C}" type="presParOf" srcId="{FD28D806-0C25-496D-B8DE-9860BA4EBADC}" destId="{ACF11622-668B-4938-B489-6B653E81682A}" srcOrd="0" destOrd="0" presId="urn:microsoft.com/office/officeart/2005/8/layout/vList5"/>
    <dgm:cxn modelId="{9A167C5D-4E9E-46C1-BD6E-004C8CC35214}" type="presParOf" srcId="{FD28D806-0C25-496D-B8DE-9860BA4EBADC}" destId="{8D91B0B8-448B-4723-A2FE-C2E4BF259ABA}" srcOrd="1" destOrd="0" presId="urn:microsoft.com/office/officeart/2005/8/layout/vList5"/>
    <dgm:cxn modelId="{B365BF5A-9ADB-4A17-932E-14CFE08BFBB9}" type="presParOf" srcId="{393AA119-C6DD-4FCD-BB4F-B491560425B6}" destId="{3B2354FD-D9BD-479A-A10E-C5E123CD2499}" srcOrd="3" destOrd="0" presId="urn:microsoft.com/office/officeart/2005/8/layout/vList5"/>
    <dgm:cxn modelId="{7F9656BE-4DAF-438C-BF88-B938E11D6897}" type="presParOf" srcId="{393AA119-C6DD-4FCD-BB4F-B491560425B6}" destId="{5F8A5BF5-DFAE-4BF4-85B7-675BEC83D1B2}" srcOrd="4" destOrd="0" presId="urn:microsoft.com/office/officeart/2005/8/layout/vList5"/>
    <dgm:cxn modelId="{D1B34E47-006B-416F-9A2E-D37187788583}" type="presParOf" srcId="{5F8A5BF5-DFAE-4BF4-85B7-675BEC83D1B2}" destId="{D995C640-B56D-450A-A2BB-210EBD9FA843}" srcOrd="0" destOrd="0" presId="urn:microsoft.com/office/officeart/2005/8/layout/vList5"/>
    <dgm:cxn modelId="{7084B108-DA39-4632-8601-160A67391C7C}" type="presParOf" srcId="{5F8A5BF5-DFAE-4BF4-85B7-675BEC83D1B2}" destId="{234B4B21-ED6E-4EFE-A765-4A5310B60209}" srcOrd="1" destOrd="0" presId="urn:microsoft.com/office/officeart/2005/8/layout/vList5"/>
    <dgm:cxn modelId="{433D999C-A60A-41C7-AC68-B878D5EF5C2F}" type="presParOf" srcId="{393AA119-C6DD-4FCD-BB4F-B491560425B6}" destId="{D0365097-0054-4D71-8A22-359A5E168491}" srcOrd="5" destOrd="0" presId="urn:microsoft.com/office/officeart/2005/8/layout/vList5"/>
    <dgm:cxn modelId="{77B7E95F-6A03-420B-A380-9ADF9C239557}" type="presParOf" srcId="{393AA119-C6DD-4FCD-BB4F-B491560425B6}" destId="{80F1D2FA-CDD6-4D8A-A12A-61EE6B53F880}" srcOrd="6" destOrd="0" presId="urn:microsoft.com/office/officeart/2005/8/layout/vList5"/>
    <dgm:cxn modelId="{364563DD-A786-4B6F-94FD-0D65BB2CC37A}" type="presParOf" srcId="{80F1D2FA-CDD6-4D8A-A12A-61EE6B53F880}" destId="{8CFB94F7-42C6-4E51-B625-E540E70C05FF}" srcOrd="0" destOrd="0" presId="urn:microsoft.com/office/officeart/2005/8/layout/vList5"/>
    <dgm:cxn modelId="{1B448CB8-A559-4D6A-AE1A-F64594003321}" type="presParOf" srcId="{80F1D2FA-CDD6-4D8A-A12A-61EE6B53F880}" destId="{D51B5629-3E84-4936-8C37-5B6E9F18842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F0C86B0-6E2F-40F3-AC90-D1ADED835DE9}" type="doc">
      <dgm:prSet loTypeId="urn:microsoft.com/office/officeart/2005/8/layout/hProcess9" loCatId="process" qsTypeId="urn:microsoft.com/office/officeart/2005/8/quickstyle/simple1" qsCatId="simple" csTypeId="urn:microsoft.com/office/officeart/2005/8/colors/colorful1" csCatId="colorful" phldr="1"/>
      <dgm:spPr/>
    </dgm:pt>
    <dgm:pt modelId="{45C3474B-64C3-4416-B046-77C033239E0C}">
      <dgm:prSet phldrT="[Text]"/>
      <dgm:spPr/>
      <dgm:t>
        <a:bodyPr/>
        <a:lstStyle/>
        <a:p>
          <a:r>
            <a:rPr lang="en-GB" dirty="0">
              <a:solidFill>
                <a:schemeClr val="tx1">
                  <a:lumMod val="50000"/>
                </a:schemeClr>
              </a:solidFill>
            </a:rPr>
            <a:t>Employer results</a:t>
          </a:r>
        </a:p>
      </dgm:t>
    </dgm:pt>
    <dgm:pt modelId="{85DE1605-DFBF-48BF-B374-81B2BCEC93D1}" type="parTrans" cxnId="{FB6B2500-A1DA-468A-988F-351A100F8EC0}">
      <dgm:prSet/>
      <dgm:spPr/>
      <dgm:t>
        <a:bodyPr/>
        <a:lstStyle/>
        <a:p>
          <a:endParaRPr lang="en-GB"/>
        </a:p>
      </dgm:t>
    </dgm:pt>
    <dgm:pt modelId="{C5344C56-F812-4447-9CF4-BF12C0DF8562}" type="sibTrans" cxnId="{FB6B2500-A1DA-468A-988F-351A100F8EC0}">
      <dgm:prSet/>
      <dgm:spPr/>
      <dgm:t>
        <a:bodyPr/>
        <a:lstStyle/>
        <a:p>
          <a:endParaRPr lang="en-GB"/>
        </a:p>
      </dgm:t>
    </dgm:pt>
    <dgm:pt modelId="{3E52F8E2-B23A-43AE-8E54-3B1C3152267B}">
      <dgm:prSet phldrT="[Text]"/>
      <dgm:spPr/>
      <dgm:t>
        <a:bodyPr/>
        <a:lstStyle/>
        <a:p>
          <a:r>
            <a:rPr lang="en-GB" dirty="0"/>
            <a:t>FSS consultation</a:t>
          </a:r>
        </a:p>
      </dgm:t>
    </dgm:pt>
    <dgm:pt modelId="{32886BE3-4014-4B1F-AFEC-AB04C22EB4F1}" type="parTrans" cxnId="{2FE615C2-D740-489A-96F7-BB0C7A284BF6}">
      <dgm:prSet/>
      <dgm:spPr/>
      <dgm:t>
        <a:bodyPr/>
        <a:lstStyle/>
        <a:p>
          <a:endParaRPr lang="en-GB"/>
        </a:p>
      </dgm:t>
    </dgm:pt>
    <dgm:pt modelId="{BFEEB2A1-70FF-44AC-BD7D-FEC7A8ADE353}" type="sibTrans" cxnId="{2FE615C2-D740-489A-96F7-BB0C7A284BF6}">
      <dgm:prSet/>
      <dgm:spPr/>
      <dgm:t>
        <a:bodyPr/>
        <a:lstStyle/>
        <a:p>
          <a:endParaRPr lang="en-GB"/>
        </a:p>
      </dgm:t>
    </dgm:pt>
    <dgm:pt modelId="{3927D2D9-0CFE-4B66-B2E9-99F0A08E3FB5}">
      <dgm:prSet phldrT="[Text]"/>
      <dgm:spPr/>
      <dgm:t>
        <a:bodyPr/>
        <a:lstStyle/>
        <a:p>
          <a:r>
            <a:rPr lang="en-GB" dirty="0"/>
            <a:t>Report, R&amp;A and FSS</a:t>
          </a:r>
        </a:p>
      </dgm:t>
    </dgm:pt>
    <dgm:pt modelId="{343E6D1A-DD79-465A-B71E-8DB66ABF8A4C}" type="parTrans" cxnId="{88EF3EC7-0A04-44E1-8E69-9BE8EE73FE00}">
      <dgm:prSet/>
      <dgm:spPr/>
      <dgm:t>
        <a:bodyPr/>
        <a:lstStyle/>
        <a:p>
          <a:endParaRPr lang="en-GB"/>
        </a:p>
      </dgm:t>
    </dgm:pt>
    <dgm:pt modelId="{4BE9D395-4476-48AA-BE8F-C140F4C9CE02}" type="sibTrans" cxnId="{88EF3EC7-0A04-44E1-8E69-9BE8EE73FE00}">
      <dgm:prSet/>
      <dgm:spPr/>
      <dgm:t>
        <a:bodyPr/>
        <a:lstStyle/>
        <a:p>
          <a:endParaRPr lang="en-GB"/>
        </a:p>
      </dgm:t>
    </dgm:pt>
    <dgm:pt modelId="{06C5D3B2-14B1-41A7-9ADC-C49E8A3B3D84}" type="pres">
      <dgm:prSet presAssocID="{4F0C86B0-6E2F-40F3-AC90-D1ADED835DE9}" presName="CompostProcess" presStyleCnt="0">
        <dgm:presLayoutVars>
          <dgm:dir/>
          <dgm:resizeHandles val="exact"/>
        </dgm:presLayoutVars>
      </dgm:prSet>
      <dgm:spPr/>
    </dgm:pt>
    <dgm:pt modelId="{4A2A384F-536C-4614-8652-A5FB26DA9B90}" type="pres">
      <dgm:prSet presAssocID="{4F0C86B0-6E2F-40F3-AC90-D1ADED835DE9}" presName="arrow" presStyleLbl="bgShp" presStyleIdx="0" presStyleCnt="1"/>
      <dgm:spPr/>
    </dgm:pt>
    <dgm:pt modelId="{85CBAF8D-A33C-415C-B938-E161912A0C9B}" type="pres">
      <dgm:prSet presAssocID="{4F0C86B0-6E2F-40F3-AC90-D1ADED835DE9}" presName="linearProcess" presStyleCnt="0"/>
      <dgm:spPr/>
    </dgm:pt>
    <dgm:pt modelId="{878A1020-589C-4CE7-89B2-AAEE6C976619}" type="pres">
      <dgm:prSet presAssocID="{45C3474B-64C3-4416-B046-77C033239E0C}" presName="textNode" presStyleLbl="node1" presStyleIdx="0" presStyleCnt="3">
        <dgm:presLayoutVars>
          <dgm:bulletEnabled val="1"/>
        </dgm:presLayoutVars>
      </dgm:prSet>
      <dgm:spPr/>
    </dgm:pt>
    <dgm:pt modelId="{F6747B12-AAB9-49F8-89A3-6540A730A45A}" type="pres">
      <dgm:prSet presAssocID="{C5344C56-F812-4447-9CF4-BF12C0DF8562}" presName="sibTrans" presStyleCnt="0"/>
      <dgm:spPr/>
    </dgm:pt>
    <dgm:pt modelId="{C45510D3-FE20-4D19-8685-E3525A4A72EB}" type="pres">
      <dgm:prSet presAssocID="{3E52F8E2-B23A-43AE-8E54-3B1C3152267B}" presName="textNode" presStyleLbl="node1" presStyleIdx="1" presStyleCnt="3">
        <dgm:presLayoutVars>
          <dgm:bulletEnabled val="1"/>
        </dgm:presLayoutVars>
      </dgm:prSet>
      <dgm:spPr/>
    </dgm:pt>
    <dgm:pt modelId="{4B30CE7A-A1BD-46F9-B8E1-F5C944AF3495}" type="pres">
      <dgm:prSet presAssocID="{BFEEB2A1-70FF-44AC-BD7D-FEC7A8ADE353}" presName="sibTrans" presStyleCnt="0"/>
      <dgm:spPr/>
    </dgm:pt>
    <dgm:pt modelId="{880D4B92-5FCC-4077-9E45-6DA5F00D4E8F}" type="pres">
      <dgm:prSet presAssocID="{3927D2D9-0CFE-4B66-B2E9-99F0A08E3FB5}" presName="textNode" presStyleLbl="node1" presStyleIdx="2" presStyleCnt="3">
        <dgm:presLayoutVars>
          <dgm:bulletEnabled val="1"/>
        </dgm:presLayoutVars>
      </dgm:prSet>
      <dgm:spPr/>
    </dgm:pt>
  </dgm:ptLst>
  <dgm:cxnLst>
    <dgm:cxn modelId="{FB6B2500-A1DA-468A-988F-351A100F8EC0}" srcId="{4F0C86B0-6E2F-40F3-AC90-D1ADED835DE9}" destId="{45C3474B-64C3-4416-B046-77C033239E0C}" srcOrd="0" destOrd="0" parTransId="{85DE1605-DFBF-48BF-B374-81B2BCEC93D1}" sibTransId="{C5344C56-F812-4447-9CF4-BF12C0DF8562}"/>
    <dgm:cxn modelId="{1B88F807-98E5-4C8A-865F-054BE5F08256}" type="presOf" srcId="{3E52F8E2-B23A-43AE-8E54-3B1C3152267B}" destId="{C45510D3-FE20-4D19-8685-E3525A4A72EB}" srcOrd="0" destOrd="0" presId="urn:microsoft.com/office/officeart/2005/8/layout/hProcess9"/>
    <dgm:cxn modelId="{57F1A82F-8C13-44AC-AD2E-471B670ADD02}" type="presOf" srcId="{45C3474B-64C3-4416-B046-77C033239E0C}" destId="{878A1020-589C-4CE7-89B2-AAEE6C976619}" srcOrd="0" destOrd="0" presId="urn:microsoft.com/office/officeart/2005/8/layout/hProcess9"/>
    <dgm:cxn modelId="{E8A8239E-0ECF-48B5-BE5E-F3430392F3E4}" type="presOf" srcId="{3927D2D9-0CFE-4B66-B2E9-99F0A08E3FB5}" destId="{880D4B92-5FCC-4077-9E45-6DA5F00D4E8F}" srcOrd="0" destOrd="0" presId="urn:microsoft.com/office/officeart/2005/8/layout/hProcess9"/>
    <dgm:cxn modelId="{3CEF48B1-3E2D-4203-B0F7-88ECC3BD93FA}" type="presOf" srcId="{4F0C86B0-6E2F-40F3-AC90-D1ADED835DE9}" destId="{06C5D3B2-14B1-41A7-9ADC-C49E8A3B3D84}" srcOrd="0" destOrd="0" presId="urn:microsoft.com/office/officeart/2005/8/layout/hProcess9"/>
    <dgm:cxn modelId="{2FE615C2-D740-489A-96F7-BB0C7A284BF6}" srcId="{4F0C86B0-6E2F-40F3-AC90-D1ADED835DE9}" destId="{3E52F8E2-B23A-43AE-8E54-3B1C3152267B}" srcOrd="1" destOrd="0" parTransId="{32886BE3-4014-4B1F-AFEC-AB04C22EB4F1}" sibTransId="{BFEEB2A1-70FF-44AC-BD7D-FEC7A8ADE353}"/>
    <dgm:cxn modelId="{88EF3EC7-0A04-44E1-8E69-9BE8EE73FE00}" srcId="{4F0C86B0-6E2F-40F3-AC90-D1ADED835DE9}" destId="{3927D2D9-0CFE-4B66-B2E9-99F0A08E3FB5}" srcOrd="2" destOrd="0" parTransId="{343E6D1A-DD79-465A-B71E-8DB66ABF8A4C}" sibTransId="{4BE9D395-4476-48AA-BE8F-C140F4C9CE02}"/>
    <dgm:cxn modelId="{31E31BD5-9DFE-4489-887C-3F6001883DCC}" type="presParOf" srcId="{06C5D3B2-14B1-41A7-9ADC-C49E8A3B3D84}" destId="{4A2A384F-536C-4614-8652-A5FB26DA9B90}" srcOrd="0" destOrd="0" presId="urn:microsoft.com/office/officeart/2005/8/layout/hProcess9"/>
    <dgm:cxn modelId="{A72CB0BD-AB06-421E-BB20-733594A959A9}" type="presParOf" srcId="{06C5D3B2-14B1-41A7-9ADC-C49E8A3B3D84}" destId="{85CBAF8D-A33C-415C-B938-E161912A0C9B}" srcOrd="1" destOrd="0" presId="urn:microsoft.com/office/officeart/2005/8/layout/hProcess9"/>
    <dgm:cxn modelId="{9C83F46A-88FE-4461-80A0-FB96CCA7AA86}" type="presParOf" srcId="{85CBAF8D-A33C-415C-B938-E161912A0C9B}" destId="{878A1020-589C-4CE7-89B2-AAEE6C976619}" srcOrd="0" destOrd="0" presId="urn:microsoft.com/office/officeart/2005/8/layout/hProcess9"/>
    <dgm:cxn modelId="{CDC1A5EE-36B1-4A45-917C-EAF6B9BA9C43}" type="presParOf" srcId="{85CBAF8D-A33C-415C-B938-E161912A0C9B}" destId="{F6747B12-AAB9-49F8-89A3-6540A730A45A}" srcOrd="1" destOrd="0" presId="urn:microsoft.com/office/officeart/2005/8/layout/hProcess9"/>
    <dgm:cxn modelId="{AFF75A22-D8DB-4C20-98C2-8D3BD96F2F09}" type="presParOf" srcId="{85CBAF8D-A33C-415C-B938-E161912A0C9B}" destId="{C45510D3-FE20-4D19-8685-E3525A4A72EB}" srcOrd="2" destOrd="0" presId="urn:microsoft.com/office/officeart/2005/8/layout/hProcess9"/>
    <dgm:cxn modelId="{99A44CDC-9451-48F3-BA6A-68023EA506AF}" type="presParOf" srcId="{85CBAF8D-A33C-415C-B938-E161912A0C9B}" destId="{4B30CE7A-A1BD-46F9-B8E1-F5C944AF3495}" srcOrd="3" destOrd="0" presId="urn:microsoft.com/office/officeart/2005/8/layout/hProcess9"/>
    <dgm:cxn modelId="{AD10D3A7-2D9D-4276-B024-ED3096727BB4}" type="presParOf" srcId="{85CBAF8D-A33C-415C-B938-E161912A0C9B}" destId="{880D4B92-5FCC-4077-9E45-6DA5F00D4E8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8AC653-B246-4D1F-B05A-B0BE03A54B49}"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4BD1D3B4-BA58-48C2-8270-46D9247625D4}">
      <dgm:prSet phldrT="[Text]"/>
      <dgm:spPr/>
      <dgm:t>
        <a:bodyPr/>
        <a:lstStyle/>
        <a:p>
          <a:r>
            <a:rPr lang="en-US" dirty="0"/>
            <a:t>Primary rate </a:t>
          </a:r>
        </a:p>
      </dgm:t>
    </dgm:pt>
    <dgm:pt modelId="{9EF9328B-79B2-40EB-A1F4-AE31F41230C2}" type="parTrans" cxnId="{2E91E4D6-62B8-469A-975F-A793CBB76F76}">
      <dgm:prSet/>
      <dgm:spPr/>
      <dgm:t>
        <a:bodyPr/>
        <a:lstStyle/>
        <a:p>
          <a:endParaRPr lang="en-US"/>
        </a:p>
      </dgm:t>
    </dgm:pt>
    <dgm:pt modelId="{26B05235-0CDD-4E28-A0BF-9B0D2DD8BD8B}" type="sibTrans" cxnId="{2E91E4D6-62B8-469A-975F-A793CBB76F76}">
      <dgm:prSet/>
      <dgm:spPr/>
      <dgm:t>
        <a:bodyPr/>
        <a:lstStyle/>
        <a:p>
          <a:endParaRPr lang="en-US"/>
        </a:p>
      </dgm:t>
    </dgm:pt>
    <dgm:pt modelId="{20492507-1D7D-4F91-9402-9B1BB5183BA9}">
      <dgm:prSet phldrT="[Text]"/>
      <dgm:spPr/>
      <dgm:t>
        <a:bodyPr anchor="ctr"/>
        <a:lstStyle/>
        <a:p>
          <a:r>
            <a:rPr lang="en-US" dirty="0">
              <a:solidFill>
                <a:schemeClr val="tx2"/>
              </a:solidFill>
            </a:rPr>
            <a:t>Membership profile		</a:t>
          </a:r>
        </a:p>
      </dgm:t>
    </dgm:pt>
    <dgm:pt modelId="{17E07168-96C0-4323-A112-D81F13048DC1}" type="parTrans" cxnId="{7AC04FCF-F3C1-4739-9E7C-2A5F35394093}">
      <dgm:prSet/>
      <dgm:spPr/>
      <dgm:t>
        <a:bodyPr/>
        <a:lstStyle/>
        <a:p>
          <a:endParaRPr lang="en-US"/>
        </a:p>
      </dgm:t>
    </dgm:pt>
    <dgm:pt modelId="{78CFB05C-2C49-4415-B8AB-D31E928EAB5B}" type="sibTrans" cxnId="{7AC04FCF-F3C1-4739-9E7C-2A5F35394093}">
      <dgm:prSet/>
      <dgm:spPr/>
      <dgm:t>
        <a:bodyPr/>
        <a:lstStyle/>
        <a:p>
          <a:endParaRPr lang="en-US"/>
        </a:p>
      </dgm:t>
    </dgm:pt>
    <dgm:pt modelId="{25D0D1B9-0853-492C-BA3F-45E8360E586E}">
      <dgm:prSet phldrT="[Text]"/>
      <dgm:spPr/>
      <dgm:t>
        <a:bodyPr/>
        <a:lstStyle/>
        <a:p>
          <a:r>
            <a:rPr lang="en-US" dirty="0"/>
            <a:t>Secondary rate</a:t>
          </a:r>
        </a:p>
      </dgm:t>
    </dgm:pt>
    <dgm:pt modelId="{E157B5B7-B94E-4BDC-BFA7-A61983344036}" type="parTrans" cxnId="{5730473D-B95B-4547-BDFF-01C53E9BA573}">
      <dgm:prSet/>
      <dgm:spPr/>
      <dgm:t>
        <a:bodyPr/>
        <a:lstStyle/>
        <a:p>
          <a:endParaRPr lang="en-US"/>
        </a:p>
      </dgm:t>
    </dgm:pt>
    <dgm:pt modelId="{3E2B21B3-450E-43FE-8E10-9A6F90E8EBD6}" type="sibTrans" cxnId="{5730473D-B95B-4547-BDFF-01C53E9BA573}">
      <dgm:prSet/>
      <dgm:spPr/>
      <dgm:t>
        <a:bodyPr/>
        <a:lstStyle/>
        <a:p>
          <a:endParaRPr lang="en-US"/>
        </a:p>
      </dgm:t>
    </dgm:pt>
    <dgm:pt modelId="{4D778DCD-30D0-42B9-A32E-A2D9A86096A8}">
      <dgm:prSet phldrT="[Text]"/>
      <dgm:spPr/>
      <dgm:t>
        <a:bodyPr anchor="ctr"/>
        <a:lstStyle/>
        <a:p>
          <a:r>
            <a:rPr lang="en-US" dirty="0">
              <a:solidFill>
                <a:schemeClr val="tx2"/>
              </a:solidFill>
            </a:rPr>
            <a:t>Reflects employer’s funding position and individual circumstances</a:t>
          </a:r>
        </a:p>
      </dgm:t>
    </dgm:pt>
    <dgm:pt modelId="{451C32AB-7B4A-4DFA-8783-46F7758B8113}" type="parTrans" cxnId="{373FEA23-E8B7-4717-B755-439AE200351E}">
      <dgm:prSet/>
      <dgm:spPr/>
      <dgm:t>
        <a:bodyPr/>
        <a:lstStyle/>
        <a:p>
          <a:endParaRPr lang="en-US"/>
        </a:p>
      </dgm:t>
    </dgm:pt>
    <dgm:pt modelId="{D6190B07-9F3B-415E-BD83-E85F455C691B}" type="sibTrans" cxnId="{373FEA23-E8B7-4717-B755-439AE200351E}">
      <dgm:prSet/>
      <dgm:spPr/>
      <dgm:t>
        <a:bodyPr/>
        <a:lstStyle/>
        <a:p>
          <a:endParaRPr lang="en-US"/>
        </a:p>
      </dgm:t>
    </dgm:pt>
    <dgm:pt modelId="{17CEFD67-BAB2-40AE-8354-80FB3AEAAAA4}">
      <dgm:prSet phldrT="[Text]"/>
      <dgm:spPr/>
      <dgm:t>
        <a:bodyPr anchor="ctr"/>
        <a:lstStyle/>
        <a:p>
          <a:r>
            <a:rPr lang="en-US" dirty="0">
              <a:solidFill>
                <a:schemeClr val="tx2"/>
              </a:solidFill>
            </a:rPr>
            <a:t>Primary plus secondary</a:t>
          </a:r>
        </a:p>
      </dgm:t>
    </dgm:pt>
    <dgm:pt modelId="{2A3F7CBB-B404-419F-B17F-3BDCA09A0D64}" type="parTrans" cxnId="{C5BF64A8-0B17-490A-A8C9-6A95038122D5}">
      <dgm:prSet/>
      <dgm:spPr/>
      <dgm:t>
        <a:bodyPr/>
        <a:lstStyle/>
        <a:p>
          <a:endParaRPr lang="en-US"/>
        </a:p>
      </dgm:t>
    </dgm:pt>
    <dgm:pt modelId="{0986704C-2CA7-4EA2-A65F-DCDE22703DB1}" type="sibTrans" cxnId="{C5BF64A8-0B17-490A-A8C9-6A95038122D5}">
      <dgm:prSet/>
      <dgm:spPr/>
      <dgm:t>
        <a:bodyPr/>
        <a:lstStyle/>
        <a:p>
          <a:endParaRPr lang="en-US"/>
        </a:p>
      </dgm:t>
    </dgm:pt>
    <dgm:pt modelId="{75726FF9-DF8D-4EF4-8486-F8791BAA5577}">
      <dgm:prSet phldrT="[Text]"/>
      <dgm:spPr/>
      <dgm:t>
        <a:bodyPr/>
        <a:lstStyle/>
        <a:p>
          <a:r>
            <a:rPr lang="en-US" dirty="0"/>
            <a:t>Total contribution rate</a:t>
          </a:r>
        </a:p>
      </dgm:t>
    </dgm:pt>
    <dgm:pt modelId="{8D37CBE1-8C30-4FD4-98CC-6018AE7C22CD}" type="parTrans" cxnId="{2DD4DF83-13AE-4FA2-9B0B-37DE36471F9D}">
      <dgm:prSet/>
      <dgm:spPr/>
      <dgm:t>
        <a:bodyPr/>
        <a:lstStyle/>
        <a:p>
          <a:endParaRPr lang="en-US"/>
        </a:p>
      </dgm:t>
    </dgm:pt>
    <dgm:pt modelId="{5F35C1F4-1D56-4C38-9DB6-4642EEA79B78}" type="sibTrans" cxnId="{2DD4DF83-13AE-4FA2-9B0B-37DE36471F9D}">
      <dgm:prSet/>
      <dgm:spPr/>
      <dgm:t>
        <a:bodyPr/>
        <a:lstStyle/>
        <a:p>
          <a:endParaRPr lang="en-US"/>
        </a:p>
      </dgm:t>
    </dgm:pt>
    <dgm:pt modelId="{34BB2E93-2C3F-41E7-A8C5-B47E75FF3713}">
      <dgm:prSet phldrT="[Text]"/>
      <dgm:spPr/>
      <dgm:t>
        <a:bodyPr anchor="ctr"/>
        <a:lstStyle/>
        <a:p>
          <a:r>
            <a:rPr lang="en-US" dirty="0">
              <a:solidFill>
                <a:schemeClr val="tx2"/>
              </a:solidFill>
            </a:rPr>
            <a:t>Stability objective</a:t>
          </a:r>
        </a:p>
      </dgm:t>
    </dgm:pt>
    <dgm:pt modelId="{1DCF2E76-9C0C-4592-85AE-87458BBB9BA9}" type="parTrans" cxnId="{28E65557-5B5C-4ED4-8E09-C7ECEBAD2157}">
      <dgm:prSet/>
      <dgm:spPr/>
      <dgm:t>
        <a:bodyPr/>
        <a:lstStyle/>
        <a:p>
          <a:endParaRPr lang="en-US"/>
        </a:p>
      </dgm:t>
    </dgm:pt>
    <dgm:pt modelId="{7846B159-8FAB-43E6-9FAC-804BD74AE931}" type="sibTrans" cxnId="{28E65557-5B5C-4ED4-8E09-C7ECEBAD2157}">
      <dgm:prSet/>
      <dgm:spPr/>
      <dgm:t>
        <a:bodyPr/>
        <a:lstStyle/>
        <a:p>
          <a:endParaRPr lang="en-US"/>
        </a:p>
      </dgm:t>
    </dgm:pt>
    <dgm:pt modelId="{2CA17296-2248-441C-B896-64486F46407A}">
      <dgm:prSet phldrT="[Text]"/>
      <dgm:spPr/>
      <dgm:t>
        <a:bodyPr anchor="ctr"/>
        <a:lstStyle/>
        <a:p>
          <a:r>
            <a:rPr lang="en-US" dirty="0">
              <a:solidFill>
                <a:schemeClr val="tx2"/>
              </a:solidFill>
            </a:rPr>
            <a:t>Surplus/deficit</a:t>
          </a:r>
        </a:p>
      </dgm:t>
    </dgm:pt>
    <dgm:pt modelId="{BFC3A36B-21FB-466A-8227-D15E28BE09C9}" type="parTrans" cxnId="{97C2E3DD-9BF7-4A9C-A1A0-9B90C719AB19}">
      <dgm:prSet/>
      <dgm:spPr/>
      <dgm:t>
        <a:bodyPr/>
        <a:lstStyle/>
        <a:p>
          <a:endParaRPr lang="en-US"/>
        </a:p>
      </dgm:t>
    </dgm:pt>
    <dgm:pt modelId="{5303B979-0371-456B-9F51-8668E6B0A726}" type="sibTrans" cxnId="{97C2E3DD-9BF7-4A9C-A1A0-9B90C719AB19}">
      <dgm:prSet/>
      <dgm:spPr/>
      <dgm:t>
        <a:bodyPr/>
        <a:lstStyle/>
        <a:p>
          <a:endParaRPr lang="en-US"/>
        </a:p>
      </dgm:t>
    </dgm:pt>
    <dgm:pt modelId="{AF9D5994-8BE8-48A8-994A-B97B2CBF94C6}">
      <dgm:prSet phldrT="[Text]"/>
      <dgm:spPr/>
      <dgm:t>
        <a:bodyPr anchor="ctr"/>
        <a:lstStyle/>
        <a:p>
          <a:r>
            <a:rPr lang="en-US" dirty="0">
              <a:solidFill>
                <a:schemeClr val="tx2"/>
              </a:solidFill>
            </a:rPr>
            <a:t>Employer share only </a:t>
          </a:r>
        </a:p>
      </dgm:t>
    </dgm:pt>
    <dgm:pt modelId="{ACA12434-B2F4-4FF7-B0BD-25DFF8738F91}" type="parTrans" cxnId="{D6B537DE-A606-49C2-80DC-82A2D38D9396}">
      <dgm:prSet/>
      <dgm:spPr/>
      <dgm:t>
        <a:bodyPr/>
        <a:lstStyle/>
        <a:p>
          <a:endParaRPr lang="en-US"/>
        </a:p>
      </dgm:t>
    </dgm:pt>
    <dgm:pt modelId="{99640063-8BDD-4500-BEE6-83324EF06B7A}" type="sibTrans" cxnId="{D6B537DE-A606-49C2-80DC-82A2D38D9396}">
      <dgm:prSet/>
      <dgm:spPr/>
      <dgm:t>
        <a:bodyPr/>
        <a:lstStyle/>
        <a:p>
          <a:endParaRPr lang="en-US"/>
        </a:p>
      </dgm:t>
    </dgm:pt>
    <dgm:pt modelId="{E0434EBC-2968-4F1E-B7F2-2A4436A06875}">
      <dgm:prSet phldrT="[Text]"/>
      <dgm:spPr/>
      <dgm:t>
        <a:bodyPr anchor="ctr"/>
        <a:lstStyle/>
        <a:p>
          <a:r>
            <a:rPr lang="en-US" dirty="0">
              <a:solidFill>
                <a:schemeClr val="tx2"/>
              </a:solidFill>
            </a:rPr>
            <a:t>Cost of future benefits</a:t>
          </a:r>
        </a:p>
      </dgm:t>
    </dgm:pt>
    <dgm:pt modelId="{D254D07D-E89E-4D68-BB64-BCA9828A9079}" type="parTrans" cxnId="{AED9CC23-0F89-4058-8C57-744DD2BD9850}">
      <dgm:prSet/>
      <dgm:spPr/>
      <dgm:t>
        <a:bodyPr/>
        <a:lstStyle/>
        <a:p>
          <a:endParaRPr lang="en-GB"/>
        </a:p>
      </dgm:t>
    </dgm:pt>
    <dgm:pt modelId="{5A125B92-E1AA-45C3-9678-9CDD2982BBE4}" type="sibTrans" cxnId="{AED9CC23-0F89-4058-8C57-744DD2BD9850}">
      <dgm:prSet/>
      <dgm:spPr/>
      <dgm:t>
        <a:bodyPr/>
        <a:lstStyle/>
        <a:p>
          <a:endParaRPr lang="en-GB"/>
        </a:p>
      </dgm:t>
    </dgm:pt>
    <dgm:pt modelId="{1B4C7CD9-C65A-4122-B2E5-A7DC727779FE}">
      <dgm:prSet phldrT="[Text]"/>
      <dgm:spPr/>
      <dgm:t>
        <a:bodyPr anchor="ctr"/>
        <a:lstStyle/>
        <a:p>
          <a:r>
            <a:rPr lang="en-US" dirty="0">
              <a:solidFill>
                <a:schemeClr val="tx2"/>
              </a:solidFill>
            </a:rPr>
            <a:t>Long-term cost efficiency</a:t>
          </a:r>
        </a:p>
      </dgm:t>
    </dgm:pt>
    <dgm:pt modelId="{CC22975D-5AFB-45FB-A7C6-46EFA2376F2C}" type="parTrans" cxnId="{66FBA229-E51E-4605-BBF5-2FB0FBED050D}">
      <dgm:prSet/>
      <dgm:spPr/>
      <dgm:t>
        <a:bodyPr/>
        <a:lstStyle/>
        <a:p>
          <a:endParaRPr lang="en-GB"/>
        </a:p>
      </dgm:t>
    </dgm:pt>
    <dgm:pt modelId="{C6DA6E61-147A-4A6F-A63E-1B37E2EFE918}" type="sibTrans" cxnId="{66FBA229-E51E-4605-BBF5-2FB0FBED050D}">
      <dgm:prSet/>
      <dgm:spPr/>
      <dgm:t>
        <a:bodyPr/>
        <a:lstStyle/>
        <a:p>
          <a:endParaRPr lang="en-GB"/>
        </a:p>
      </dgm:t>
    </dgm:pt>
    <dgm:pt modelId="{8E968495-65FB-47A9-95F3-288F0D37ACDE}" type="pres">
      <dgm:prSet presAssocID="{E08AC653-B246-4D1F-B05A-B0BE03A54B49}" presName="Name0" presStyleCnt="0">
        <dgm:presLayoutVars>
          <dgm:dir/>
          <dgm:animLvl val="lvl"/>
          <dgm:resizeHandles/>
        </dgm:presLayoutVars>
      </dgm:prSet>
      <dgm:spPr/>
    </dgm:pt>
    <dgm:pt modelId="{D48BAFDD-4F06-4AA9-8711-0FE0C7929C40}" type="pres">
      <dgm:prSet presAssocID="{4BD1D3B4-BA58-48C2-8270-46D9247625D4}" presName="linNode" presStyleCnt="0"/>
      <dgm:spPr/>
    </dgm:pt>
    <dgm:pt modelId="{4B564458-1E2E-4F70-A8DF-E9B7C64549C8}" type="pres">
      <dgm:prSet presAssocID="{4BD1D3B4-BA58-48C2-8270-46D9247625D4}" presName="parentShp" presStyleLbl="node1" presStyleIdx="0" presStyleCnt="3">
        <dgm:presLayoutVars>
          <dgm:bulletEnabled val="1"/>
        </dgm:presLayoutVars>
      </dgm:prSet>
      <dgm:spPr/>
    </dgm:pt>
    <dgm:pt modelId="{D861CBA9-9D0D-46A2-A4DA-868BF9CC409E}" type="pres">
      <dgm:prSet presAssocID="{4BD1D3B4-BA58-48C2-8270-46D9247625D4}" presName="childShp" presStyleLbl="bgAccFollowNode1" presStyleIdx="0" presStyleCnt="3">
        <dgm:presLayoutVars>
          <dgm:bulletEnabled val="1"/>
        </dgm:presLayoutVars>
      </dgm:prSet>
      <dgm:spPr/>
    </dgm:pt>
    <dgm:pt modelId="{8483E5E7-A7D1-4683-8311-530163D81F80}" type="pres">
      <dgm:prSet presAssocID="{26B05235-0CDD-4E28-A0BF-9B0D2DD8BD8B}" presName="spacing" presStyleCnt="0"/>
      <dgm:spPr/>
    </dgm:pt>
    <dgm:pt modelId="{6D972332-967F-4E8C-9DD4-2127FF714ECE}" type="pres">
      <dgm:prSet presAssocID="{25D0D1B9-0853-492C-BA3F-45E8360E586E}" presName="linNode" presStyleCnt="0"/>
      <dgm:spPr/>
    </dgm:pt>
    <dgm:pt modelId="{D4487AD1-CE08-4905-BE69-D982B06604F2}" type="pres">
      <dgm:prSet presAssocID="{25D0D1B9-0853-492C-BA3F-45E8360E586E}" presName="parentShp" presStyleLbl="node1" presStyleIdx="1" presStyleCnt="3">
        <dgm:presLayoutVars>
          <dgm:bulletEnabled val="1"/>
        </dgm:presLayoutVars>
      </dgm:prSet>
      <dgm:spPr/>
    </dgm:pt>
    <dgm:pt modelId="{034877F1-7E43-4BF6-89A6-B2AE268C8D8D}" type="pres">
      <dgm:prSet presAssocID="{25D0D1B9-0853-492C-BA3F-45E8360E586E}" presName="childShp" presStyleLbl="bgAccFollowNode1" presStyleIdx="1" presStyleCnt="3">
        <dgm:presLayoutVars>
          <dgm:bulletEnabled val="1"/>
        </dgm:presLayoutVars>
      </dgm:prSet>
      <dgm:spPr/>
    </dgm:pt>
    <dgm:pt modelId="{A5DF9407-E0D5-4D56-8253-647BA97126F4}" type="pres">
      <dgm:prSet presAssocID="{3E2B21B3-450E-43FE-8E10-9A6F90E8EBD6}" presName="spacing" presStyleCnt="0"/>
      <dgm:spPr/>
    </dgm:pt>
    <dgm:pt modelId="{F9D981C2-7044-49DF-BDE0-3F21D27747C2}" type="pres">
      <dgm:prSet presAssocID="{75726FF9-DF8D-4EF4-8486-F8791BAA5577}" presName="linNode" presStyleCnt="0"/>
      <dgm:spPr/>
    </dgm:pt>
    <dgm:pt modelId="{3469F231-2D25-4CAD-BF82-F15BCFD4C6C7}" type="pres">
      <dgm:prSet presAssocID="{75726FF9-DF8D-4EF4-8486-F8791BAA5577}" presName="parentShp" presStyleLbl="node1" presStyleIdx="2" presStyleCnt="3">
        <dgm:presLayoutVars>
          <dgm:bulletEnabled val="1"/>
        </dgm:presLayoutVars>
      </dgm:prSet>
      <dgm:spPr/>
    </dgm:pt>
    <dgm:pt modelId="{88C2D414-2C00-49D4-ABD0-353EE60168EF}" type="pres">
      <dgm:prSet presAssocID="{75726FF9-DF8D-4EF4-8486-F8791BAA5577}" presName="childShp" presStyleLbl="bgAccFollowNode1" presStyleIdx="2" presStyleCnt="3">
        <dgm:presLayoutVars>
          <dgm:bulletEnabled val="1"/>
        </dgm:presLayoutVars>
      </dgm:prSet>
      <dgm:spPr/>
    </dgm:pt>
  </dgm:ptLst>
  <dgm:cxnLst>
    <dgm:cxn modelId="{0DC33B1F-9484-4EAC-AF1C-BD7E3D66E594}" type="presOf" srcId="{17CEFD67-BAB2-40AE-8354-80FB3AEAAAA4}" destId="{88C2D414-2C00-49D4-ABD0-353EE60168EF}" srcOrd="0" destOrd="0" presId="urn:microsoft.com/office/officeart/2005/8/layout/vList6"/>
    <dgm:cxn modelId="{F406A71F-61DB-4882-98DC-4A67EB841493}" type="presOf" srcId="{1B4C7CD9-C65A-4122-B2E5-A7DC727779FE}" destId="{88C2D414-2C00-49D4-ABD0-353EE60168EF}" srcOrd="0" destOrd="2" presId="urn:microsoft.com/office/officeart/2005/8/layout/vList6"/>
    <dgm:cxn modelId="{AED9CC23-0F89-4058-8C57-744DD2BD9850}" srcId="{4BD1D3B4-BA58-48C2-8270-46D9247625D4}" destId="{E0434EBC-2968-4F1E-B7F2-2A4436A06875}" srcOrd="0" destOrd="0" parTransId="{D254D07D-E89E-4D68-BB64-BCA9828A9079}" sibTransId="{5A125B92-E1AA-45C3-9678-9CDD2982BBE4}"/>
    <dgm:cxn modelId="{373FEA23-E8B7-4717-B755-439AE200351E}" srcId="{25D0D1B9-0853-492C-BA3F-45E8360E586E}" destId="{4D778DCD-30D0-42B9-A32E-A2D9A86096A8}" srcOrd="0" destOrd="0" parTransId="{451C32AB-7B4A-4DFA-8783-46F7758B8113}" sibTransId="{D6190B07-9F3B-415E-BD83-E85F455C691B}"/>
    <dgm:cxn modelId="{66FBA229-E51E-4605-BBF5-2FB0FBED050D}" srcId="{75726FF9-DF8D-4EF4-8486-F8791BAA5577}" destId="{1B4C7CD9-C65A-4122-B2E5-A7DC727779FE}" srcOrd="2" destOrd="0" parTransId="{CC22975D-5AFB-45FB-A7C6-46EFA2376F2C}" sibTransId="{C6DA6E61-147A-4A6F-A63E-1B37E2EFE918}"/>
    <dgm:cxn modelId="{5730473D-B95B-4547-BDFF-01C53E9BA573}" srcId="{E08AC653-B246-4D1F-B05A-B0BE03A54B49}" destId="{25D0D1B9-0853-492C-BA3F-45E8360E586E}" srcOrd="1" destOrd="0" parTransId="{E157B5B7-B94E-4BDC-BFA7-A61983344036}" sibTransId="{3E2B21B3-450E-43FE-8E10-9A6F90E8EBD6}"/>
    <dgm:cxn modelId="{03461E63-F6E6-4B2D-9FE0-F1A4470A3D6F}" type="presOf" srcId="{E08AC653-B246-4D1F-B05A-B0BE03A54B49}" destId="{8E968495-65FB-47A9-95F3-288F0D37ACDE}" srcOrd="0" destOrd="0" presId="urn:microsoft.com/office/officeart/2005/8/layout/vList6"/>
    <dgm:cxn modelId="{5FB40A45-0417-4AE1-80DE-10DF1695B260}" type="presOf" srcId="{25D0D1B9-0853-492C-BA3F-45E8360E586E}" destId="{D4487AD1-CE08-4905-BE69-D982B06604F2}" srcOrd="0" destOrd="0" presId="urn:microsoft.com/office/officeart/2005/8/layout/vList6"/>
    <dgm:cxn modelId="{F73EC44E-8840-4A05-A01A-ECF63A4F2AE9}" type="presOf" srcId="{2CA17296-2248-441C-B896-64486F46407A}" destId="{034877F1-7E43-4BF6-89A6-B2AE268C8D8D}" srcOrd="0" destOrd="1" presId="urn:microsoft.com/office/officeart/2005/8/layout/vList6"/>
    <dgm:cxn modelId="{28E65557-5B5C-4ED4-8E09-C7ECEBAD2157}" srcId="{75726FF9-DF8D-4EF4-8486-F8791BAA5577}" destId="{34BB2E93-2C3F-41E7-A8C5-B47E75FF3713}" srcOrd="1" destOrd="0" parTransId="{1DCF2E76-9C0C-4592-85AE-87458BBB9BA9}" sibTransId="{7846B159-8FAB-43E6-9FAC-804BD74AE931}"/>
    <dgm:cxn modelId="{911C6279-E01C-4711-9151-C368194E0FC6}" type="presOf" srcId="{34BB2E93-2C3F-41E7-A8C5-B47E75FF3713}" destId="{88C2D414-2C00-49D4-ABD0-353EE60168EF}" srcOrd="0" destOrd="1" presId="urn:microsoft.com/office/officeart/2005/8/layout/vList6"/>
    <dgm:cxn modelId="{8E313F7D-2A8C-4FCA-9E52-611EA6C780B8}" type="presOf" srcId="{75726FF9-DF8D-4EF4-8486-F8791BAA5577}" destId="{3469F231-2D25-4CAD-BF82-F15BCFD4C6C7}" srcOrd="0" destOrd="0" presId="urn:microsoft.com/office/officeart/2005/8/layout/vList6"/>
    <dgm:cxn modelId="{2DD4DF83-13AE-4FA2-9B0B-37DE36471F9D}" srcId="{E08AC653-B246-4D1F-B05A-B0BE03A54B49}" destId="{75726FF9-DF8D-4EF4-8486-F8791BAA5577}" srcOrd="2" destOrd="0" parTransId="{8D37CBE1-8C30-4FD4-98CC-6018AE7C22CD}" sibTransId="{5F35C1F4-1D56-4C38-9DB6-4642EEA79B78}"/>
    <dgm:cxn modelId="{D3E90AA3-BAD1-48B8-99CE-D130E6B9CE56}" type="presOf" srcId="{4BD1D3B4-BA58-48C2-8270-46D9247625D4}" destId="{4B564458-1E2E-4F70-A8DF-E9B7C64549C8}" srcOrd="0" destOrd="0" presId="urn:microsoft.com/office/officeart/2005/8/layout/vList6"/>
    <dgm:cxn modelId="{0FEF47A7-E2CA-4767-85F4-DFC6FFD13702}" type="presOf" srcId="{4D778DCD-30D0-42B9-A32E-A2D9A86096A8}" destId="{034877F1-7E43-4BF6-89A6-B2AE268C8D8D}" srcOrd="0" destOrd="0" presId="urn:microsoft.com/office/officeart/2005/8/layout/vList6"/>
    <dgm:cxn modelId="{C5BF64A8-0B17-490A-A8C9-6A95038122D5}" srcId="{75726FF9-DF8D-4EF4-8486-F8791BAA5577}" destId="{17CEFD67-BAB2-40AE-8354-80FB3AEAAAA4}" srcOrd="0" destOrd="0" parTransId="{2A3F7CBB-B404-419F-B17F-3BDCA09A0D64}" sibTransId="{0986704C-2CA7-4EA2-A65F-DCDE22703DB1}"/>
    <dgm:cxn modelId="{5A8459B7-8688-4D0E-B78A-949CFD30A122}" type="presOf" srcId="{E0434EBC-2968-4F1E-B7F2-2A4436A06875}" destId="{D861CBA9-9D0D-46A2-A4DA-868BF9CC409E}" srcOrd="0" destOrd="0" presId="urn:microsoft.com/office/officeart/2005/8/layout/vList6"/>
    <dgm:cxn modelId="{7AC04FCF-F3C1-4739-9E7C-2A5F35394093}" srcId="{4BD1D3B4-BA58-48C2-8270-46D9247625D4}" destId="{20492507-1D7D-4F91-9402-9B1BB5183BA9}" srcOrd="2" destOrd="0" parTransId="{17E07168-96C0-4323-A112-D81F13048DC1}" sibTransId="{78CFB05C-2C49-4415-B8AB-D31E928EAB5B}"/>
    <dgm:cxn modelId="{5FFDC4D0-D441-476F-B389-5B20EB263B83}" type="presOf" srcId="{20492507-1D7D-4F91-9402-9B1BB5183BA9}" destId="{D861CBA9-9D0D-46A2-A4DA-868BF9CC409E}" srcOrd="0" destOrd="2" presId="urn:microsoft.com/office/officeart/2005/8/layout/vList6"/>
    <dgm:cxn modelId="{2E91E4D6-62B8-469A-975F-A793CBB76F76}" srcId="{E08AC653-B246-4D1F-B05A-B0BE03A54B49}" destId="{4BD1D3B4-BA58-48C2-8270-46D9247625D4}" srcOrd="0" destOrd="0" parTransId="{9EF9328B-79B2-40EB-A1F4-AE31F41230C2}" sibTransId="{26B05235-0CDD-4E28-A0BF-9B0D2DD8BD8B}"/>
    <dgm:cxn modelId="{97C2E3DD-9BF7-4A9C-A1A0-9B90C719AB19}" srcId="{25D0D1B9-0853-492C-BA3F-45E8360E586E}" destId="{2CA17296-2248-441C-B896-64486F46407A}" srcOrd="1" destOrd="0" parTransId="{BFC3A36B-21FB-466A-8227-D15E28BE09C9}" sibTransId="{5303B979-0371-456B-9F51-8668E6B0A726}"/>
    <dgm:cxn modelId="{D6B537DE-A606-49C2-80DC-82A2D38D9396}" srcId="{4BD1D3B4-BA58-48C2-8270-46D9247625D4}" destId="{AF9D5994-8BE8-48A8-994A-B97B2CBF94C6}" srcOrd="1" destOrd="0" parTransId="{ACA12434-B2F4-4FF7-B0BD-25DFF8738F91}" sibTransId="{99640063-8BDD-4500-BEE6-83324EF06B7A}"/>
    <dgm:cxn modelId="{F220CDF7-3869-4F9F-962E-B3EF52D44DBC}" type="presOf" srcId="{AF9D5994-8BE8-48A8-994A-B97B2CBF94C6}" destId="{D861CBA9-9D0D-46A2-A4DA-868BF9CC409E}" srcOrd="0" destOrd="1" presId="urn:microsoft.com/office/officeart/2005/8/layout/vList6"/>
    <dgm:cxn modelId="{8562860D-5EBD-4623-B98A-C607BB26A34A}" type="presParOf" srcId="{8E968495-65FB-47A9-95F3-288F0D37ACDE}" destId="{D48BAFDD-4F06-4AA9-8711-0FE0C7929C40}" srcOrd="0" destOrd="0" presId="urn:microsoft.com/office/officeart/2005/8/layout/vList6"/>
    <dgm:cxn modelId="{099D5E69-238F-4453-8CD7-0690728FB8BA}" type="presParOf" srcId="{D48BAFDD-4F06-4AA9-8711-0FE0C7929C40}" destId="{4B564458-1E2E-4F70-A8DF-E9B7C64549C8}" srcOrd="0" destOrd="0" presId="urn:microsoft.com/office/officeart/2005/8/layout/vList6"/>
    <dgm:cxn modelId="{11F83985-A2A2-4BE7-8A95-69510EC0A357}" type="presParOf" srcId="{D48BAFDD-4F06-4AA9-8711-0FE0C7929C40}" destId="{D861CBA9-9D0D-46A2-A4DA-868BF9CC409E}" srcOrd="1" destOrd="0" presId="urn:microsoft.com/office/officeart/2005/8/layout/vList6"/>
    <dgm:cxn modelId="{7FD0F281-8912-4383-9C1A-D13C2B780E93}" type="presParOf" srcId="{8E968495-65FB-47A9-95F3-288F0D37ACDE}" destId="{8483E5E7-A7D1-4683-8311-530163D81F80}" srcOrd="1" destOrd="0" presId="urn:microsoft.com/office/officeart/2005/8/layout/vList6"/>
    <dgm:cxn modelId="{7432690E-F0AB-48ED-8D4D-925CF8B8AFE0}" type="presParOf" srcId="{8E968495-65FB-47A9-95F3-288F0D37ACDE}" destId="{6D972332-967F-4E8C-9DD4-2127FF714ECE}" srcOrd="2" destOrd="0" presId="urn:microsoft.com/office/officeart/2005/8/layout/vList6"/>
    <dgm:cxn modelId="{DA050DEB-20B6-472D-87A0-9CB2E24B5AEF}" type="presParOf" srcId="{6D972332-967F-4E8C-9DD4-2127FF714ECE}" destId="{D4487AD1-CE08-4905-BE69-D982B06604F2}" srcOrd="0" destOrd="0" presId="urn:microsoft.com/office/officeart/2005/8/layout/vList6"/>
    <dgm:cxn modelId="{B9A4C9BE-35DC-4572-8A46-44F09E04DCBF}" type="presParOf" srcId="{6D972332-967F-4E8C-9DD4-2127FF714ECE}" destId="{034877F1-7E43-4BF6-89A6-B2AE268C8D8D}" srcOrd="1" destOrd="0" presId="urn:microsoft.com/office/officeart/2005/8/layout/vList6"/>
    <dgm:cxn modelId="{6C9EA628-E6C1-4E39-8977-97F3506F320F}" type="presParOf" srcId="{8E968495-65FB-47A9-95F3-288F0D37ACDE}" destId="{A5DF9407-E0D5-4D56-8253-647BA97126F4}" srcOrd="3" destOrd="0" presId="urn:microsoft.com/office/officeart/2005/8/layout/vList6"/>
    <dgm:cxn modelId="{3AE70A49-DE1F-4E75-ACFE-C6F70F844541}" type="presParOf" srcId="{8E968495-65FB-47A9-95F3-288F0D37ACDE}" destId="{F9D981C2-7044-49DF-BDE0-3F21D27747C2}" srcOrd="4" destOrd="0" presId="urn:microsoft.com/office/officeart/2005/8/layout/vList6"/>
    <dgm:cxn modelId="{EB0AB4D8-F660-4CBD-A07E-5898536E8C90}" type="presParOf" srcId="{F9D981C2-7044-49DF-BDE0-3F21D27747C2}" destId="{3469F231-2D25-4CAD-BF82-F15BCFD4C6C7}" srcOrd="0" destOrd="0" presId="urn:microsoft.com/office/officeart/2005/8/layout/vList6"/>
    <dgm:cxn modelId="{BF5FFB41-0EB0-42D0-A488-B0A5E998E8AF}" type="presParOf" srcId="{F9D981C2-7044-49DF-BDE0-3F21D27747C2}" destId="{88C2D414-2C00-49D4-ABD0-353EE60168E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161C41-704A-4D82-8C5E-D5810D405703}" type="doc">
      <dgm:prSet loTypeId="urn:microsoft.com/office/officeart/2009/3/layout/IncreasingArrowsProcess" loCatId="process" qsTypeId="urn:microsoft.com/office/officeart/2005/8/quickstyle/simple1" qsCatId="simple" csTypeId="urn:microsoft.com/office/officeart/2005/8/colors/colorful5" csCatId="colorful" phldr="1"/>
      <dgm:spPr/>
      <dgm:t>
        <a:bodyPr/>
        <a:lstStyle/>
        <a:p>
          <a:endParaRPr lang="en-US"/>
        </a:p>
      </dgm:t>
    </dgm:pt>
    <dgm:pt modelId="{159D22BD-0A29-475B-B8F4-752E1AC25928}">
      <dgm:prSet phldrT="[Text]" custT="1"/>
      <dgm:spPr/>
      <dgm:t>
        <a:bodyPr/>
        <a:lstStyle/>
        <a:p>
          <a:r>
            <a:rPr lang="en-GB" sz="1200" noProof="0" dirty="0"/>
            <a:t>Aug-Sep 2022</a:t>
          </a:r>
        </a:p>
      </dgm:t>
    </dgm:pt>
    <dgm:pt modelId="{EC05486D-2C34-4B9D-9327-CB51EA99D228}" type="parTrans" cxnId="{AEC49A40-F76A-485E-9DE7-B9E5D5D72CFE}">
      <dgm:prSet/>
      <dgm:spPr/>
      <dgm:t>
        <a:bodyPr/>
        <a:lstStyle/>
        <a:p>
          <a:endParaRPr lang="en-GB" sz="1200" noProof="0" dirty="0"/>
        </a:p>
      </dgm:t>
    </dgm:pt>
    <dgm:pt modelId="{00C0D925-54E3-4F5C-8EBE-F81EF73E6696}" type="sibTrans" cxnId="{AEC49A40-F76A-485E-9DE7-B9E5D5D72CFE}">
      <dgm:prSet/>
      <dgm:spPr/>
      <dgm:t>
        <a:bodyPr/>
        <a:lstStyle/>
        <a:p>
          <a:endParaRPr lang="en-GB" sz="1200" noProof="0" dirty="0"/>
        </a:p>
      </dgm:t>
    </dgm:pt>
    <dgm:pt modelId="{676B4184-64BF-4B59-891B-FDF2F7098E75}">
      <dgm:prSet phldrT="[Text]" custT="1"/>
      <dgm:spPr/>
      <dgm:t>
        <a:bodyPr/>
        <a:lstStyle/>
        <a:p>
          <a:r>
            <a:rPr lang="en-GB" sz="1200" noProof="0" dirty="0"/>
            <a:t>Calculations</a:t>
          </a:r>
        </a:p>
        <a:p>
          <a:endParaRPr lang="en-GB" sz="1200" noProof="0" dirty="0"/>
        </a:p>
      </dgm:t>
    </dgm:pt>
    <dgm:pt modelId="{4C111BC4-2C61-4B83-9295-C54DFA1F2746}" type="parTrans" cxnId="{75D43654-AEFB-461B-AA10-E4A806582CC9}">
      <dgm:prSet/>
      <dgm:spPr/>
      <dgm:t>
        <a:bodyPr/>
        <a:lstStyle/>
        <a:p>
          <a:endParaRPr lang="en-GB" sz="1200" noProof="0" dirty="0"/>
        </a:p>
      </dgm:t>
    </dgm:pt>
    <dgm:pt modelId="{F9E6F58B-88E0-4294-8EB0-1E1F5B0D4A9D}" type="sibTrans" cxnId="{75D43654-AEFB-461B-AA10-E4A806582CC9}">
      <dgm:prSet/>
      <dgm:spPr/>
      <dgm:t>
        <a:bodyPr/>
        <a:lstStyle/>
        <a:p>
          <a:endParaRPr lang="en-GB" sz="1200" noProof="0" dirty="0"/>
        </a:p>
      </dgm:t>
    </dgm:pt>
    <dgm:pt modelId="{B1CDC384-7444-4DA9-AC49-3BD1C186552F}">
      <dgm:prSet phldrT="[Text]" custT="1"/>
      <dgm:spPr/>
      <dgm:t>
        <a:bodyPr/>
        <a:lstStyle/>
        <a:p>
          <a:r>
            <a:rPr lang="en-GB" sz="1200" noProof="0" dirty="0"/>
            <a:t>Member data</a:t>
          </a:r>
        </a:p>
        <a:p>
          <a:endParaRPr lang="en-GB" sz="1200" noProof="0" dirty="0"/>
        </a:p>
        <a:p>
          <a:r>
            <a:rPr lang="en-GB" sz="1200" noProof="0" dirty="0"/>
            <a:t>Cashflow data</a:t>
          </a:r>
        </a:p>
        <a:p>
          <a:endParaRPr lang="en-GB" sz="1200" noProof="0" dirty="0"/>
        </a:p>
        <a:p>
          <a:r>
            <a:rPr lang="en-GB" sz="1200" noProof="0" dirty="0"/>
            <a:t>Asset data</a:t>
          </a:r>
        </a:p>
        <a:p>
          <a:endParaRPr lang="en-GB" sz="1200" noProof="0" dirty="0"/>
        </a:p>
        <a:p>
          <a:r>
            <a:rPr lang="en-GB" sz="1200" noProof="0" dirty="0"/>
            <a:t>Employer data</a:t>
          </a:r>
        </a:p>
      </dgm:t>
    </dgm:pt>
    <dgm:pt modelId="{B38D08AA-3400-4A84-BB43-AD7DCBF5D990}" type="parTrans" cxnId="{F0F4E0A2-5D83-4F24-91CD-80CD8E3ED716}">
      <dgm:prSet/>
      <dgm:spPr/>
      <dgm:t>
        <a:bodyPr/>
        <a:lstStyle/>
        <a:p>
          <a:endParaRPr lang="en-GB" sz="1200" noProof="0" dirty="0"/>
        </a:p>
      </dgm:t>
    </dgm:pt>
    <dgm:pt modelId="{AC442FD3-D6C2-449F-BB88-E0FC32F98611}" type="sibTrans" cxnId="{F0F4E0A2-5D83-4F24-91CD-80CD8E3ED716}">
      <dgm:prSet/>
      <dgm:spPr/>
      <dgm:t>
        <a:bodyPr/>
        <a:lstStyle/>
        <a:p>
          <a:endParaRPr lang="en-GB" sz="1200" noProof="0" dirty="0"/>
        </a:p>
      </dgm:t>
    </dgm:pt>
    <dgm:pt modelId="{BE2E9BB5-B188-4BFB-AD36-FC1AB2DBEC32}">
      <dgm:prSet custT="1"/>
      <dgm:spPr/>
      <dgm:t>
        <a:bodyPr/>
        <a:lstStyle/>
        <a:p>
          <a:r>
            <a:rPr lang="en-GB" sz="1200" noProof="0" dirty="0"/>
            <a:t>Assumption setting</a:t>
          </a:r>
        </a:p>
        <a:p>
          <a:endParaRPr lang="en-GB" sz="1200" noProof="0" dirty="0"/>
        </a:p>
      </dgm:t>
    </dgm:pt>
    <dgm:pt modelId="{2AAC963B-D9D6-4D16-B262-AB508650B419}" type="parTrans" cxnId="{9051F895-3C3E-4790-8478-38BD334DD6E1}">
      <dgm:prSet/>
      <dgm:spPr/>
      <dgm:t>
        <a:bodyPr/>
        <a:lstStyle/>
        <a:p>
          <a:endParaRPr lang="en-GB" sz="1200" noProof="0" dirty="0"/>
        </a:p>
      </dgm:t>
    </dgm:pt>
    <dgm:pt modelId="{FA04376E-362B-4B7E-B87C-905E5DEA5903}" type="sibTrans" cxnId="{9051F895-3C3E-4790-8478-38BD334DD6E1}">
      <dgm:prSet/>
      <dgm:spPr/>
      <dgm:t>
        <a:bodyPr/>
        <a:lstStyle/>
        <a:p>
          <a:endParaRPr lang="en-GB" sz="1200" noProof="0" dirty="0"/>
        </a:p>
      </dgm:t>
    </dgm:pt>
    <dgm:pt modelId="{6DFA7ABE-11C3-42D8-B1C7-72A618FD997C}">
      <dgm:prSet custT="1"/>
      <dgm:spPr/>
      <dgm:t>
        <a:bodyPr/>
        <a:lstStyle/>
        <a:p>
          <a:r>
            <a:rPr lang="en-GB" sz="1200" noProof="0" dirty="0"/>
            <a:t>Whole Fund results</a:t>
          </a:r>
        </a:p>
      </dgm:t>
    </dgm:pt>
    <dgm:pt modelId="{35468150-64BD-482C-B17B-729BE2D9324A}" type="parTrans" cxnId="{6D1C2FE6-CC1A-49C3-A76A-2602650E159C}">
      <dgm:prSet/>
      <dgm:spPr/>
      <dgm:t>
        <a:bodyPr/>
        <a:lstStyle/>
        <a:p>
          <a:endParaRPr lang="en-GB" sz="1200" noProof="0" dirty="0"/>
        </a:p>
      </dgm:t>
    </dgm:pt>
    <dgm:pt modelId="{17F6FF2C-D2C0-4F48-AED3-329781CEF66E}" type="sibTrans" cxnId="{6D1C2FE6-CC1A-49C3-A76A-2602650E159C}">
      <dgm:prSet/>
      <dgm:spPr/>
      <dgm:t>
        <a:bodyPr/>
        <a:lstStyle/>
        <a:p>
          <a:endParaRPr lang="en-GB" sz="1200" noProof="0" dirty="0"/>
        </a:p>
      </dgm:t>
    </dgm:pt>
    <dgm:pt modelId="{619DD03D-9904-4FE7-A428-F460A000253E}">
      <dgm:prSet custT="1"/>
      <dgm:spPr/>
      <dgm:t>
        <a:bodyPr/>
        <a:lstStyle/>
        <a:p>
          <a:r>
            <a:rPr lang="en-GB" sz="1200" noProof="0" dirty="0"/>
            <a:t>Oct-Dec 2022</a:t>
          </a:r>
        </a:p>
      </dgm:t>
    </dgm:pt>
    <dgm:pt modelId="{C237F6E5-2C38-4154-B7CB-7266C7BD974C}" type="parTrans" cxnId="{83155D24-AFD8-44E6-AB90-F0F6BEF22B67}">
      <dgm:prSet/>
      <dgm:spPr/>
      <dgm:t>
        <a:bodyPr/>
        <a:lstStyle/>
        <a:p>
          <a:endParaRPr lang="en-GB" sz="1200" noProof="0" dirty="0"/>
        </a:p>
      </dgm:t>
    </dgm:pt>
    <dgm:pt modelId="{C09303FD-79F1-4B09-9748-E1C51FCD2910}" type="sibTrans" cxnId="{83155D24-AFD8-44E6-AB90-F0F6BEF22B67}">
      <dgm:prSet/>
      <dgm:spPr/>
      <dgm:t>
        <a:bodyPr/>
        <a:lstStyle/>
        <a:p>
          <a:endParaRPr lang="en-GB" sz="1200" noProof="0" dirty="0"/>
        </a:p>
      </dgm:t>
    </dgm:pt>
    <dgm:pt modelId="{05A6D816-B8ED-4C6D-8683-802453CCD8A6}">
      <dgm:prSet custT="1"/>
      <dgm:spPr/>
      <dgm:t>
        <a:bodyPr/>
        <a:lstStyle/>
        <a:p>
          <a:r>
            <a:rPr lang="en-GB" sz="1200" noProof="0" dirty="0"/>
            <a:t>Individual employer results</a:t>
          </a:r>
        </a:p>
      </dgm:t>
    </dgm:pt>
    <dgm:pt modelId="{89BD62BC-8543-42DD-B611-E085682415AF}" type="parTrans" cxnId="{42392BBD-3DE1-4FBD-9D9E-291B25527512}">
      <dgm:prSet/>
      <dgm:spPr/>
      <dgm:t>
        <a:bodyPr/>
        <a:lstStyle/>
        <a:p>
          <a:endParaRPr lang="en-GB" sz="1200" noProof="0" dirty="0"/>
        </a:p>
      </dgm:t>
    </dgm:pt>
    <dgm:pt modelId="{7990D9D4-AFDC-4EE6-9736-618F891AB233}" type="sibTrans" cxnId="{42392BBD-3DE1-4FBD-9D9E-291B25527512}">
      <dgm:prSet/>
      <dgm:spPr/>
      <dgm:t>
        <a:bodyPr/>
        <a:lstStyle/>
        <a:p>
          <a:endParaRPr lang="en-GB" sz="1200" noProof="0" dirty="0"/>
        </a:p>
      </dgm:t>
    </dgm:pt>
    <dgm:pt modelId="{0366773F-A73D-42DC-8975-1B0A210C3663}">
      <dgm:prSet custT="1"/>
      <dgm:spPr/>
      <dgm:t>
        <a:bodyPr/>
        <a:lstStyle/>
        <a:p>
          <a:endParaRPr lang="en-GB" sz="1200" noProof="0" dirty="0"/>
        </a:p>
        <a:p>
          <a:r>
            <a:rPr lang="en-GB" sz="1200" noProof="0" dirty="0"/>
            <a:t>Employer Forum</a:t>
          </a:r>
        </a:p>
      </dgm:t>
    </dgm:pt>
    <dgm:pt modelId="{A2BFB09F-D69B-40C9-8DD4-C8A3739F5BE6}" type="parTrans" cxnId="{B4663E1A-0315-4444-A8EA-C2D40A57821E}">
      <dgm:prSet/>
      <dgm:spPr/>
      <dgm:t>
        <a:bodyPr/>
        <a:lstStyle/>
        <a:p>
          <a:endParaRPr lang="en-GB" sz="1200" noProof="0" dirty="0"/>
        </a:p>
      </dgm:t>
    </dgm:pt>
    <dgm:pt modelId="{85609C9C-702A-4B47-99CD-823348B4220C}" type="sibTrans" cxnId="{B4663E1A-0315-4444-A8EA-C2D40A57821E}">
      <dgm:prSet/>
      <dgm:spPr/>
      <dgm:t>
        <a:bodyPr/>
        <a:lstStyle/>
        <a:p>
          <a:endParaRPr lang="en-GB" sz="1200" noProof="0" dirty="0"/>
        </a:p>
      </dgm:t>
    </dgm:pt>
    <dgm:pt modelId="{F04141E7-6601-41E5-9FF9-39BA694AB272}">
      <dgm:prSet custT="1"/>
      <dgm:spPr/>
      <dgm:t>
        <a:bodyPr/>
        <a:lstStyle/>
        <a:p>
          <a:r>
            <a:rPr lang="en-GB" sz="1200" noProof="0" dirty="0"/>
            <a:t>Jan to Mar 2023</a:t>
          </a:r>
        </a:p>
      </dgm:t>
    </dgm:pt>
    <dgm:pt modelId="{D175969F-8C13-4236-A8ED-840D6BC91F29}" type="parTrans" cxnId="{86FC0064-0130-4F1D-9404-6011317499E4}">
      <dgm:prSet/>
      <dgm:spPr/>
      <dgm:t>
        <a:bodyPr/>
        <a:lstStyle/>
        <a:p>
          <a:endParaRPr lang="en-GB" sz="1200" noProof="0" dirty="0"/>
        </a:p>
      </dgm:t>
    </dgm:pt>
    <dgm:pt modelId="{AA3499C6-6A14-4F12-A245-808FE6DDE5E6}" type="sibTrans" cxnId="{86FC0064-0130-4F1D-9404-6011317499E4}">
      <dgm:prSet/>
      <dgm:spPr/>
      <dgm:t>
        <a:bodyPr/>
        <a:lstStyle/>
        <a:p>
          <a:endParaRPr lang="en-GB" sz="1200" noProof="0" dirty="0"/>
        </a:p>
      </dgm:t>
    </dgm:pt>
    <dgm:pt modelId="{A3F3E606-9048-431B-AC0F-59321374CD62}">
      <dgm:prSet custT="1"/>
      <dgm:spPr/>
      <dgm:t>
        <a:bodyPr/>
        <a:lstStyle/>
        <a:p>
          <a:r>
            <a:rPr lang="en-GB" sz="1200" noProof="0" dirty="0"/>
            <a:t>Final results</a:t>
          </a:r>
        </a:p>
      </dgm:t>
    </dgm:pt>
    <dgm:pt modelId="{B1845307-DB32-479F-B184-CBD6C88EFAC1}" type="parTrans" cxnId="{9626FAF2-ACD0-45AF-8477-EA61758C34BB}">
      <dgm:prSet/>
      <dgm:spPr/>
      <dgm:t>
        <a:bodyPr/>
        <a:lstStyle/>
        <a:p>
          <a:endParaRPr lang="en-GB" sz="1200" noProof="0" dirty="0"/>
        </a:p>
      </dgm:t>
    </dgm:pt>
    <dgm:pt modelId="{F35D0D72-DD47-4709-ABAF-BB93A665D6D8}" type="sibTrans" cxnId="{9626FAF2-ACD0-45AF-8477-EA61758C34BB}">
      <dgm:prSet/>
      <dgm:spPr/>
      <dgm:t>
        <a:bodyPr/>
        <a:lstStyle/>
        <a:p>
          <a:endParaRPr lang="en-GB" sz="1200" noProof="0" dirty="0"/>
        </a:p>
      </dgm:t>
    </dgm:pt>
    <dgm:pt modelId="{CC3E2FC8-F307-4281-ACAF-81FB5269719C}">
      <dgm:prSet custT="1"/>
      <dgm:spPr/>
      <dgm:t>
        <a:bodyPr/>
        <a:lstStyle/>
        <a:p>
          <a:endParaRPr lang="en-GB" sz="1200" noProof="0" dirty="0"/>
        </a:p>
      </dgm:t>
    </dgm:pt>
    <dgm:pt modelId="{182659F6-C98C-475F-A102-2F017AECFE7A}" type="parTrans" cxnId="{7ACB42D5-AE16-437E-A31B-B7ADA389321F}">
      <dgm:prSet/>
      <dgm:spPr/>
      <dgm:t>
        <a:bodyPr/>
        <a:lstStyle/>
        <a:p>
          <a:endParaRPr lang="en-GB" sz="1200" noProof="0" dirty="0"/>
        </a:p>
      </dgm:t>
    </dgm:pt>
    <dgm:pt modelId="{D0D42892-DE67-4CA9-9E91-0820BAB6C935}" type="sibTrans" cxnId="{7ACB42D5-AE16-437E-A31B-B7ADA389321F}">
      <dgm:prSet/>
      <dgm:spPr/>
      <dgm:t>
        <a:bodyPr/>
        <a:lstStyle/>
        <a:p>
          <a:endParaRPr lang="en-GB" sz="1200" noProof="0" dirty="0"/>
        </a:p>
      </dgm:t>
    </dgm:pt>
    <dgm:pt modelId="{9D1C9FC6-33E7-4EE0-97E0-9D069BB2B85B}">
      <dgm:prSet custT="1"/>
      <dgm:spPr/>
      <dgm:t>
        <a:bodyPr/>
        <a:lstStyle/>
        <a:p>
          <a:endParaRPr lang="en-GB" sz="1200" noProof="0" dirty="0"/>
        </a:p>
      </dgm:t>
    </dgm:pt>
    <dgm:pt modelId="{854288A6-D697-4B0A-B6F8-78C9C90B6BF6}" type="parTrans" cxnId="{D8695F0B-41A4-435D-B2AE-80C1E4E01C47}">
      <dgm:prSet/>
      <dgm:spPr/>
      <dgm:t>
        <a:bodyPr/>
        <a:lstStyle/>
        <a:p>
          <a:endParaRPr lang="en-GB" sz="1200" noProof="0" dirty="0"/>
        </a:p>
      </dgm:t>
    </dgm:pt>
    <dgm:pt modelId="{CA1DF811-54DD-4664-9DF4-BCF9385E778F}" type="sibTrans" cxnId="{D8695F0B-41A4-435D-B2AE-80C1E4E01C47}">
      <dgm:prSet/>
      <dgm:spPr/>
      <dgm:t>
        <a:bodyPr/>
        <a:lstStyle/>
        <a:p>
          <a:endParaRPr lang="en-GB" sz="1200" noProof="0" dirty="0"/>
        </a:p>
      </dgm:t>
    </dgm:pt>
    <dgm:pt modelId="{6177F213-946D-40CA-B9C6-9E700C28F687}">
      <dgm:prSet custT="1"/>
      <dgm:spPr/>
      <dgm:t>
        <a:bodyPr/>
        <a:lstStyle/>
        <a:p>
          <a:r>
            <a:rPr lang="en-GB" sz="1200" noProof="0" dirty="0"/>
            <a:t>Funding Strategy Statement</a:t>
          </a:r>
        </a:p>
        <a:p>
          <a:endParaRPr lang="en-GB" sz="1200" noProof="0" dirty="0"/>
        </a:p>
      </dgm:t>
    </dgm:pt>
    <dgm:pt modelId="{5A2132ED-FB4C-4F88-A13C-3FCBE9556759}" type="parTrans" cxnId="{41F0B43F-EA9D-4DEA-9387-DC3A7D8A8F9F}">
      <dgm:prSet/>
      <dgm:spPr/>
      <dgm:t>
        <a:bodyPr/>
        <a:lstStyle/>
        <a:p>
          <a:endParaRPr lang="en-GB" sz="1200" noProof="0" dirty="0"/>
        </a:p>
      </dgm:t>
    </dgm:pt>
    <dgm:pt modelId="{C345F3D4-368B-4CA6-8050-3D9266CDE29B}" type="sibTrans" cxnId="{41F0B43F-EA9D-4DEA-9387-DC3A7D8A8F9F}">
      <dgm:prSet/>
      <dgm:spPr/>
      <dgm:t>
        <a:bodyPr/>
        <a:lstStyle/>
        <a:p>
          <a:endParaRPr lang="en-GB" sz="1200" noProof="0" dirty="0"/>
        </a:p>
      </dgm:t>
    </dgm:pt>
    <dgm:pt modelId="{35F04980-D761-41B7-A3EE-E0798446513E}">
      <dgm:prSet custT="1"/>
      <dgm:spPr/>
      <dgm:t>
        <a:bodyPr/>
        <a:lstStyle/>
        <a:p>
          <a:r>
            <a:rPr lang="en-GB" sz="1200" noProof="0" dirty="0"/>
            <a:t>Final valuation report and R&amp;A</a:t>
          </a:r>
        </a:p>
      </dgm:t>
    </dgm:pt>
    <dgm:pt modelId="{2C6F0684-6232-4D11-B6D4-E09E50707A30}" type="parTrans" cxnId="{BD675058-C7B8-4FC7-A80B-E7534AE21E66}">
      <dgm:prSet/>
      <dgm:spPr/>
      <dgm:t>
        <a:bodyPr/>
        <a:lstStyle/>
        <a:p>
          <a:endParaRPr lang="en-GB" sz="1200" noProof="0" dirty="0"/>
        </a:p>
      </dgm:t>
    </dgm:pt>
    <dgm:pt modelId="{BB715673-E5B1-4C38-AC44-C2DA3BC67542}" type="sibTrans" cxnId="{BD675058-C7B8-4FC7-A80B-E7534AE21E66}">
      <dgm:prSet/>
      <dgm:spPr/>
      <dgm:t>
        <a:bodyPr/>
        <a:lstStyle/>
        <a:p>
          <a:endParaRPr lang="en-GB" sz="1200" noProof="0" dirty="0"/>
        </a:p>
      </dgm:t>
    </dgm:pt>
    <dgm:pt modelId="{90834A2C-76F7-4708-BF89-5DAB78AFD50C}">
      <dgm:prSet phldrT="[Text]" custT="1"/>
      <dgm:spPr/>
      <dgm:t>
        <a:bodyPr/>
        <a:lstStyle/>
        <a:p>
          <a:r>
            <a:rPr lang="en-GB" sz="1200" noProof="0" dirty="0"/>
            <a:t>Pre March 2022</a:t>
          </a:r>
        </a:p>
      </dgm:t>
    </dgm:pt>
    <dgm:pt modelId="{C0519478-93DD-4B2D-BBF5-1374F74E1E16}" type="parTrans" cxnId="{100494E3-7A4E-4D83-A385-0574888133D4}">
      <dgm:prSet/>
      <dgm:spPr/>
      <dgm:t>
        <a:bodyPr/>
        <a:lstStyle/>
        <a:p>
          <a:endParaRPr lang="en-GB" sz="1200" noProof="0" dirty="0"/>
        </a:p>
      </dgm:t>
    </dgm:pt>
    <dgm:pt modelId="{A7EBB06D-EDDA-4E61-BC96-F286A46F5E0B}" type="sibTrans" cxnId="{100494E3-7A4E-4D83-A385-0574888133D4}">
      <dgm:prSet/>
      <dgm:spPr/>
      <dgm:t>
        <a:bodyPr/>
        <a:lstStyle/>
        <a:p>
          <a:endParaRPr lang="en-GB" sz="1200" noProof="0" dirty="0"/>
        </a:p>
      </dgm:t>
    </dgm:pt>
    <dgm:pt modelId="{F12C01C2-34AC-4064-81DF-996F5D4CDF85}">
      <dgm:prSet phldrT="[Text]" custT="1"/>
      <dgm:spPr/>
      <dgm:t>
        <a:bodyPr/>
        <a:lstStyle/>
        <a:p>
          <a:r>
            <a:rPr lang="en-GB" sz="1200" noProof="0" dirty="0"/>
            <a:t>Valuation preparation</a:t>
          </a:r>
        </a:p>
        <a:p>
          <a:endParaRPr lang="en-GB" sz="1200" noProof="0" dirty="0"/>
        </a:p>
        <a:p>
          <a:r>
            <a:rPr lang="en-GB" sz="1200" noProof="0" dirty="0"/>
            <a:t>Early data checks and cleansing</a:t>
          </a:r>
        </a:p>
      </dgm:t>
    </dgm:pt>
    <dgm:pt modelId="{FF6B7A21-14F3-429A-A762-CE03DC83FB30}" type="parTrans" cxnId="{54C9C67F-61B0-4ABD-9D7E-17E897DC249D}">
      <dgm:prSet/>
      <dgm:spPr/>
      <dgm:t>
        <a:bodyPr/>
        <a:lstStyle/>
        <a:p>
          <a:endParaRPr lang="en-GB" sz="1200" noProof="0" dirty="0"/>
        </a:p>
      </dgm:t>
    </dgm:pt>
    <dgm:pt modelId="{583B56DA-8524-4F70-AF77-5D702D7EFFA0}" type="sibTrans" cxnId="{54C9C67F-61B0-4ABD-9D7E-17E897DC249D}">
      <dgm:prSet/>
      <dgm:spPr/>
      <dgm:t>
        <a:bodyPr/>
        <a:lstStyle/>
        <a:p>
          <a:endParaRPr lang="en-GB" sz="1200" noProof="0" dirty="0"/>
        </a:p>
      </dgm:t>
    </dgm:pt>
    <dgm:pt modelId="{22BFC3AB-2639-42EA-8F5A-66E38157148E}">
      <dgm:prSet phldrT="[Text]" custT="1"/>
      <dgm:spPr/>
      <dgm:t>
        <a:bodyPr/>
        <a:lstStyle/>
        <a:p>
          <a:r>
            <a:rPr lang="en-GB" sz="1200" noProof="0" dirty="0"/>
            <a:t>Jun-Jul 2022</a:t>
          </a:r>
        </a:p>
      </dgm:t>
    </dgm:pt>
    <dgm:pt modelId="{BE170073-1C58-4E2C-B38F-55541DE9A185}" type="parTrans" cxnId="{6B90C7E4-A8E5-4918-9F09-1C54C714A8E5}">
      <dgm:prSet/>
      <dgm:spPr/>
      <dgm:t>
        <a:bodyPr/>
        <a:lstStyle/>
        <a:p>
          <a:endParaRPr lang="en-GB" sz="1200" noProof="0" dirty="0"/>
        </a:p>
      </dgm:t>
    </dgm:pt>
    <dgm:pt modelId="{29A958E1-8235-4EC8-829B-3C4F627ED8B0}" type="sibTrans" cxnId="{6B90C7E4-A8E5-4918-9F09-1C54C714A8E5}">
      <dgm:prSet/>
      <dgm:spPr/>
      <dgm:t>
        <a:bodyPr/>
        <a:lstStyle/>
        <a:p>
          <a:endParaRPr lang="en-GB" sz="1200" noProof="0" dirty="0"/>
        </a:p>
      </dgm:t>
    </dgm:pt>
    <dgm:pt modelId="{DF082105-9A7A-47DF-A5DC-069496E3E3E9}" type="pres">
      <dgm:prSet presAssocID="{2F161C41-704A-4D82-8C5E-D5810D405703}" presName="Name0" presStyleCnt="0">
        <dgm:presLayoutVars>
          <dgm:chMax val="5"/>
          <dgm:chPref val="5"/>
          <dgm:dir/>
          <dgm:animLvl val="lvl"/>
        </dgm:presLayoutVars>
      </dgm:prSet>
      <dgm:spPr/>
    </dgm:pt>
    <dgm:pt modelId="{B20E5870-8389-43E9-801B-F7F3F7FC8C7E}" type="pres">
      <dgm:prSet presAssocID="{90834A2C-76F7-4708-BF89-5DAB78AFD50C}" presName="parentText1" presStyleLbl="node1" presStyleIdx="0" presStyleCnt="5">
        <dgm:presLayoutVars>
          <dgm:chMax/>
          <dgm:chPref val="3"/>
          <dgm:bulletEnabled val="1"/>
        </dgm:presLayoutVars>
      </dgm:prSet>
      <dgm:spPr/>
    </dgm:pt>
    <dgm:pt modelId="{E0C596AA-E773-494F-BA74-08E83AE7C3D9}" type="pres">
      <dgm:prSet presAssocID="{90834A2C-76F7-4708-BF89-5DAB78AFD50C}" presName="childText1" presStyleLbl="solidAlignAcc1" presStyleIdx="0" presStyleCnt="5">
        <dgm:presLayoutVars>
          <dgm:chMax val="0"/>
          <dgm:chPref val="0"/>
          <dgm:bulletEnabled val="1"/>
        </dgm:presLayoutVars>
      </dgm:prSet>
      <dgm:spPr/>
    </dgm:pt>
    <dgm:pt modelId="{ED6AF522-1EAB-44FE-9237-CF3CA30CDC35}" type="pres">
      <dgm:prSet presAssocID="{22BFC3AB-2639-42EA-8F5A-66E38157148E}" presName="parentText2" presStyleLbl="node1" presStyleIdx="1" presStyleCnt="5">
        <dgm:presLayoutVars>
          <dgm:chMax/>
          <dgm:chPref val="3"/>
          <dgm:bulletEnabled val="1"/>
        </dgm:presLayoutVars>
      </dgm:prSet>
      <dgm:spPr/>
    </dgm:pt>
    <dgm:pt modelId="{19CDB053-97B4-4CC0-8CE2-6E104738109E}" type="pres">
      <dgm:prSet presAssocID="{22BFC3AB-2639-42EA-8F5A-66E38157148E}" presName="childText2" presStyleLbl="solidAlignAcc1" presStyleIdx="1" presStyleCnt="5">
        <dgm:presLayoutVars>
          <dgm:chMax val="0"/>
          <dgm:chPref val="0"/>
          <dgm:bulletEnabled val="1"/>
        </dgm:presLayoutVars>
      </dgm:prSet>
      <dgm:spPr/>
    </dgm:pt>
    <dgm:pt modelId="{D2FDF435-3AB1-43F5-AEB6-74F2119F91CC}" type="pres">
      <dgm:prSet presAssocID="{159D22BD-0A29-475B-B8F4-752E1AC25928}" presName="parentText3" presStyleLbl="node1" presStyleIdx="2" presStyleCnt="5">
        <dgm:presLayoutVars>
          <dgm:chMax/>
          <dgm:chPref val="3"/>
          <dgm:bulletEnabled val="1"/>
        </dgm:presLayoutVars>
      </dgm:prSet>
      <dgm:spPr/>
    </dgm:pt>
    <dgm:pt modelId="{3DB7D4A8-8084-45C0-B0F6-55DFC8B67AF4}" type="pres">
      <dgm:prSet presAssocID="{159D22BD-0A29-475B-B8F4-752E1AC25928}" presName="childText3" presStyleLbl="solidAlignAcc1" presStyleIdx="2" presStyleCnt="5">
        <dgm:presLayoutVars>
          <dgm:chMax val="0"/>
          <dgm:chPref val="0"/>
          <dgm:bulletEnabled val="1"/>
        </dgm:presLayoutVars>
      </dgm:prSet>
      <dgm:spPr/>
    </dgm:pt>
    <dgm:pt modelId="{DC179293-D65F-4DDB-A9FA-45A5C4262286}" type="pres">
      <dgm:prSet presAssocID="{619DD03D-9904-4FE7-A428-F460A000253E}" presName="parentText4" presStyleLbl="node1" presStyleIdx="3" presStyleCnt="5">
        <dgm:presLayoutVars>
          <dgm:chMax/>
          <dgm:chPref val="3"/>
          <dgm:bulletEnabled val="1"/>
        </dgm:presLayoutVars>
      </dgm:prSet>
      <dgm:spPr/>
    </dgm:pt>
    <dgm:pt modelId="{B040347C-1141-4CEC-AFB9-256DCC872031}" type="pres">
      <dgm:prSet presAssocID="{619DD03D-9904-4FE7-A428-F460A000253E}" presName="childText4" presStyleLbl="solidAlignAcc1" presStyleIdx="3" presStyleCnt="5">
        <dgm:presLayoutVars>
          <dgm:chMax val="0"/>
          <dgm:chPref val="0"/>
          <dgm:bulletEnabled val="1"/>
        </dgm:presLayoutVars>
      </dgm:prSet>
      <dgm:spPr/>
    </dgm:pt>
    <dgm:pt modelId="{C4E8AF91-5DEC-4070-A72C-DD3040BE1E26}" type="pres">
      <dgm:prSet presAssocID="{F04141E7-6601-41E5-9FF9-39BA694AB272}" presName="parentText5" presStyleLbl="node1" presStyleIdx="4" presStyleCnt="5">
        <dgm:presLayoutVars>
          <dgm:chMax/>
          <dgm:chPref val="3"/>
          <dgm:bulletEnabled val="1"/>
        </dgm:presLayoutVars>
      </dgm:prSet>
      <dgm:spPr/>
    </dgm:pt>
    <dgm:pt modelId="{57185B8A-032F-4E22-9789-C27B940F94C7}" type="pres">
      <dgm:prSet presAssocID="{F04141E7-6601-41E5-9FF9-39BA694AB272}" presName="childText5" presStyleLbl="solidAlignAcc1" presStyleIdx="4" presStyleCnt="5">
        <dgm:presLayoutVars>
          <dgm:chMax val="0"/>
          <dgm:chPref val="0"/>
          <dgm:bulletEnabled val="1"/>
        </dgm:presLayoutVars>
      </dgm:prSet>
      <dgm:spPr/>
    </dgm:pt>
  </dgm:ptLst>
  <dgm:cxnLst>
    <dgm:cxn modelId="{92EC5C07-EC2A-45EF-BCC5-AE1841724D29}" type="presOf" srcId="{B1CDC384-7444-4DA9-AC49-3BD1C186552F}" destId="{19CDB053-97B4-4CC0-8CE2-6E104738109E}" srcOrd="0" destOrd="0" presId="urn:microsoft.com/office/officeart/2009/3/layout/IncreasingArrowsProcess"/>
    <dgm:cxn modelId="{D8695F0B-41A4-435D-B2AE-80C1E4E01C47}" srcId="{F04141E7-6601-41E5-9FF9-39BA694AB272}" destId="{9D1C9FC6-33E7-4EE0-97E0-9D069BB2B85B}" srcOrd="1" destOrd="0" parTransId="{854288A6-D697-4B0A-B6F8-78C9C90B6BF6}" sibTransId="{CA1DF811-54DD-4664-9DF4-BCF9385E778F}"/>
    <dgm:cxn modelId="{8E76C50D-4147-493E-942A-D6CEBF76C2E5}" type="presOf" srcId="{CC3E2FC8-F307-4281-ACAF-81FB5269719C}" destId="{57185B8A-032F-4E22-9789-C27B940F94C7}" srcOrd="0" destOrd="4" presId="urn:microsoft.com/office/officeart/2009/3/layout/IncreasingArrowsProcess"/>
    <dgm:cxn modelId="{B4663E1A-0315-4444-A8EA-C2D40A57821E}" srcId="{619DD03D-9904-4FE7-A428-F460A000253E}" destId="{0366773F-A73D-42DC-8975-1B0A210C3663}" srcOrd="1" destOrd="0" parTransId="{A2BFB09F-D69B-40C9-8DD4-C8A3739F5BE6}" sibTransId="{85609C9C-702A-4B47-99CD-823348B4220C}"/>
    <dgm:cxn modelId="{670FEA23-DE1D-4D99-B6CD-9DC0216EE19D}" type="presOf" srcId="{9D1C9FC6-33E7-4EE0-97E0-9D069BB2B85B}" destId="{57185B8A-032F-4E22-9789-C27B940F94C7}" srcOrd="0" destOrd="1" presId="urn:microsoft.com/office/officeart/2009/3/layout/IncreasingArrowsProcess"/>
    <dgm:cxn modelId="{83155D24-AFD8-44E6-AB90-F0F6BEF22B67}" srcId="{2F161C41-704A-4D82-8C5E-D5810D405703}" destId="{619DD03D-9904-4FE7-A428-F460A000253E}" srcOrd="3" destOrd="0" parTransId="{C237F6E5-2C38-4154-B7CB-7266C7BD974C}" sibTransId="{C09303FD-79F1-4B09-9748-E1C51FCD2910}"/>
    <dgm:cxn modelId="{72770A28-F480-4CC1-8AD8-BE9C9D08BABA}" type="presOf" srcId="{676B4184-64BF-4B59-891B-FDF2F7098E75}" destId="{3DB7D4A8-8084-45C0-B0F6-55DFC8B67AF4}" srcOrd="0" destOrd="0" presId="urn:microsoft.com/office/officeart/2009/3/layout/IncreasingArrowsProcess"/>
    <dgm:cxn modelId="{5343FF34-41FB-4A25-A482-418147564AF5}" type="presOf" srcId="{BE2E9BB5-B188-4BFB-AD36-FC1AB2DBEC32}" destId="{3DB7D4A8-8084-45C0-B0F6-55DFC8B67AF4}" srcOrd="0" destOrd="1" presId="urn:microsoft.com/office/officeart/2009/3/layout/IncreasingArrowsProcess"/>
    <dgm:cxn modelId="{5C8E873D-7172-43EA-A2D0-91FE8FA0703A}" type="presOf" srcId="{6177F213-946D-40CA-B9C6-9E700C28F687}" destId="{57185B8A-032F-4E22-9789-C27B940F94C7}" srcOrd="0" destOrd="2" presId="urn:microsoft.com/office/officeart/2009/3/layout/IncreasingArrowsProcess"/>
    <dgm:cxn modelId="{41F0B43F-EA9D-4DEA-9387-DC3A7D8A8F9F}" srcId="{F04141E7-6601-41E5-9FF9-39BA694AB272}" destId="{6177F213-946D-40CA-B9C6-9E700C28F687}" srcOrd="2" destOrd="0" parTransId="{5A2132ED-FB4C-4F88-A13C-3FCBE9556759}" sibTransId="{C345F3D4-368B-4CA6-8050-3D9266CDE29B}"/>
    <dgm:cxn modelId="{AEC49A40-F76A-485E-9DE7-B9E5D5D72CFE}" srcId="{2F161C41-704A-4D82-8C5E-D5810D405703}" destId="{159D22BD-0A29-475B-B8F4-752E1AC25928}" srcOrd="2" destOrd="0" parTransId="{EC05486D-2C34-4B9D-9327-CB51EA99D228}" sibTransId="{00C0D925-54E3-4F5C-8EBE-F81EF73E6696}"/>
    <dgm:cxn modelId="{86FC0064-0130-4F1D-9404-6011317499E4}" srcId="{2F161C41-704A-4D82-8C5E-D5810D405703}" destId="{F04141E7-6601-41E5-9FF9-39BA694AB272}" srcOrd="4" destOrd="0" parTransId="{D175969F-8C13-4236-A8ED-840D6BC91F29}" sibTransId="{AA3499C6-6A14-4F12-A245-808FE6DDE5E6}"/>
    <dgm:cxn modelId="{E2D97248-98BE-4F65-87AD-82EAABBC4202}" type="presOf" srcId="{0366773F-A73D-42DC-8975-1B0A210C3663}" destId="{B040347C-1141-4CEC-AFB9-256DCC872031}" srcOrd="0" destOrd="1" presId="urn:microsoft.com/office/officeart/2009/3/layout/IncreasingArrowsProcess"/>
    <dgm:cxn modelId="{9002B252-B4B0-49FF-A16E-D891F2269194}" type="presOf" srcId="{35F04980-D761-41B7-A3EE-E0798446513E}" destId="{57185B8A-032F-4E22-9789-C27B940F94C7}" srcOrd="0" destOrd="3" presId="urn:microsoft.com/office/officeart/2009/3/layout/IncreasingArrowsProcess"/>
    <dgm:cxn modelId="{75D43654-AEFB-461B-AA10-E4A806582CC9}" srcId="{159D22BD-0A29-475B-B8F4-752E1AC25928}" destId="{676B4184-64BF-4B59-891B-FDF2F7098E75}" srcOrd="0" destOrd="0" parTransId="{4C111BC4-2C61-4B83-9295-C54DFA1F2746}" sibTransId="{F9E6F58B-88E0-4294-8EB0-1E1F5B0D4A9D}"/>
    <dgm:cxn modelId="{BD675058-C7B8-4FC7-A80B-E7534AE21E66}" srcId="{F04141E7-6601-41E5-9FF9-39BA694AB272}" destId="{35F04980-D761-41B7-A3EE-E0798446513E}" srcOrd="3" destOrd="0" parTransId="{2C6F0684-6232-4D11-B6D4-E09E50707A30}" sibTransId="{BB715673-E5B1-4C38-AC44-C2DA3BC67542}"/>
    <dgm:cxn modelId="{54C9C67F-61B0-4ABD-9D7E-17E897DC249D}" srcId="{90834A2C-76F7-4708-BF89-5DAB78AFD50C}" destId="{F12C01C2-34AC-4064-81DF-996F5D4CDF85}" srcOrd="0" destOrd="0" parTransId="{FF6B7A21-14F3-429A-A762-CE03DC83FB30}" sibTransId="{583B56DA-8524-4F70-AF77-5D702D7EFFA0}"/>
    <dgm:cxn modelId="{9051F895-3C3E-4790-8478-38BD334DD6E1}" srcId="{159D22BD-0A29-475B-B8F4-752E1AC25928}" destId="{BE2E9BB5-B188-4BFB-AD36-FC1AB2DBEC32}" srcOrd="1" destOrd="0" parTransId="{2AAC963B-D9D6-4D16-B262-AB508650B419}" sibTransId="{FA04376E-362B-4B7E-B87C-905E5DEA5903}"/>
    <dgm:cxn modelId="{F0F4E0A2-5D83-4F24-91CD-80CD8E3ED716}" srcId="{22BFC3AB-2639-42EA-8F5A-66E38157148E}" destId="{B1CDC384-7444-4DA9-AC49-3BD1C186552F}" srcOrd="0" destOrd="0" parTransId="{B38D08AA-3400-4A84-BB43-AD7DCBF5D990}" sibTransId="{AC442FD3-D6C2-449F-BB88-E0FC32F98611}"/>
    <dgm:cxn modelId="{4F8FE1AD-E77F-485A-B337-EA71AEF9290F}" type="presOf" srcId="{6DFA7ABE-11C3-42D8-B1C7-72A618FD997C}" destId="{3DB7D4A8-8084-45C0-B0F6-55DFC8B67AF4}" srcOrd="0" destOrd="2" presId="urn:microsoft.com/office/officeart/2009/3/layout/IncreasingArrowsProcess"/>
    <dgm:cxn modelId="{102D69B2-BA41-41F1-A7C1-9015CE27AE87}" type="presOf" srcId="{159D22BD-0A29-475B-B8F4-752E1AC25928}" destId="{D2FDF435-3AB1-43F5-AEB6-74F2119F91CC}" srcOrd="0" destOrd="0" presId="urn:microsoft.com/office/officeart/2009/3/layout/IncreasingArrowsProcess"/>
    <dgm:cxn modelId="{F45CF1B7-DA9D-42D8-BDB1-F04D3605273C}" type="presOf" srcId="{2F161C41-704A-4D82-8C5E-D5810D405703}" destId="{DF082105-9A7A-47DF-A5DC-069496E3E3E9}" srcOrd="0" destOrd="0" presId="urn:microsoft.com/office/officeart/2009/3/layout/IncreasingArrowsProcess"/>
    <dgm:cxn modelId="{42392BBD-3DE1-4FBD-9D9E-291B25527512}" srcId="{619DD03D-9904-4FE7-A428-F460A000253E}" destId="{05A6D816-B8ED-4C6D-8683-802453CCD8A6}" srcOrd="0" destOrd="0" parTransId="{89BD62BC-8543-42DD-B611-E085682415AF}" sibTransId="{7990D9D4-AFDC-4EE6-9736-618F891AB233}"/>
    <dgm:cxn modelId="{474AAEBE-C0DE-4113-809C-4FDB3AB71B2F}" type="presOf" srcId="{90834A2C-76F7-4708-BF89-5DAB78AFD50C}" destId="{B20E5870-8389-43E9-801B-F7F3F7FC8C7E}" srcOrd="0" destOrd="0" presId="urn:microsoft.com/office/officeart/2009/3/layout/IncreasingArrowsProcess"/>
    <dgm:cxn modelId="{DB43C8C9-5CE3-4AD1-B936-6C6F8A722566}" type="presOf" srcId="{F12C01C2-34AC-4064-81DF-996F5D4CDF85}" destId="{E0C596AA-E773-494F-BA74-08E83AE7C3D9}" srcOrd="0" destOrd="0" presId="urn:microsoft.com/office/officeart/2009/3/layout/IncreasingArrowsProcess"/>
    <dgm:cxn modelId="{D95B55CA-380B-46A2-A97D-1787A9A4408F}" type="presOf" srcId="{A3F3E606-9048-431B-AC0F-59321374CD62}" destId="{57185B8A-032F-4E22-9789-C27B940F94C7}" srcOrd="0" destOrd="0" presId="urn:microsoft.com/office/officeart/2009/3/layout/IncreasingArrowsProcess"/>
    <dgm:cxn modelId="{60BED9CE-F256-4917-B536-6FBD20F9AAC6}" type="presOf" srcId="{619DD03D-9904-4FE7-A428-F460A000253E}" destId="{DC179293-D65F-4DDB-A9FA-45A5C4262286}" srcOrd="0" destOrd="0" presId="urn:microsoft.com/office/officeart/2009/3/layout/IncreasingArrowsProcess"/>
    <dgm:cxn modelId="{7ACB42D5-AE16-437E-A31B-B7ADA389321F}" srcId="{F04141E7-6601-41E5-9FF9-39BA694AB272}" destId="{CC3E2FC8-F307-4281-ACAF-81FB5269719C}" srcOrd="4" destOrd="0" parTransId="{182659F6-C98C-475F-A102-2F017AECFE7A}" sibTransId="{D0D42892-DE67-4CA9-9E91-0820BAB6C935}"/>
    <dgm:cxn modelId="{100494E3-7A4E-4D83-A385-0574888133D4}" srcId="{2F161C41-704A-4D82-8C5E-D5810D405703}" destId="{90834A2C-76F7-4708-BF89-5DAB78AFD50C}" srcOrd="0" destOrd="0" parTransId="{C0519478-93DD-4B2D-BBF5-1374F74E1E16}" sibTransId="{A7EBB06D-EDDA-4E61-BC96-F286A46F5E0B}"/>
    <dgm:cxn modelId="{6B90C7E4-A8E5-4918-9F09-1C54C714A8E5}" srcId="{2F161C41-704A-4D82-8C5E-D5810D405703}" destId="{22BFC3AB-2639-42EA-8F5A-66E38157148E}" srcOrd="1" destOrd="0" parTransId="{BE170073-1C58-4E2C-B38F-55541DE9A185}" sibTransId="{29A958E1-8235-4EC8-829B-3C4F627ED8B0}"/>
    <dgm:cxn modelId="{6D1C2FE6-CC1A-49C3-A76A-2602650E159C}" srcId="{159D22BD-0A29-475B-B8F4-752E1AC25928}" destId="{6DFA7ABE-11C3-42D8-B1C7-72A618FD997C}" srcOrd="2" destOrd="0" parTransId="{35468150-64BD-482C-B17B-729BE2D9324A}" sibTransId="{17F6FF2C-D2C0-4F48-AED3-329781CEF66E}"/>
    <dgm:cxn modelId="{569C12ED-8DEF-4265-BA9A-0B013B752684}" type="presOf" srcId="{05A6D816-B8ED-4C6D-8683-802453CCD8A6}" destId="{B040347C-1141-4CEC-AFB9-256DCC872031}" srcOrd="0" destOrd="0" presId="urn:microsoft.com/office/officeart/2009/3/layout/IncreasingArrowsProcess"/>
    <dgm:cxn modelId="{B866EFF0-00DB-47FC-8A27-2C7D10026792}" type="presOf" srcId="{F04141E7-6601-41E5-9FF9-39BA694AB272}" destId="{C4E8AF91-5DEC-4070-A72C-DD3040BE1E26}" srcOrd="0" destOrd="0" presId="urn:microsoft.com/office/officeart/2009/3/layout/IncreasingArrowsProcess"/>
    <dgm:cxn modelId="{9626FAF2-ACD0-45AF-8477-EA61758C34BB}" srcId="{F04141E7-6601-41E5-9FF9-39BA694AB272}" destId="{A3F3E606-9048-431B-AC0F-59321374CD62}" srcOrd="0" destOrd="0" parTransId="{B1845307-DB32-479F-B184-CBD6C88EFAC1}" sibTransId="{F35D0D72-DD47-4709-ABAF-BB93A665D6D8}"/>
    <dgm:cxn modelId="{49BB7BFE-BF31-4BE6-9207-786CFA963807}" type="presOf" srcId="{22BFC3AB-2639-42EA-8F5A-66E38157148E}" destId="{ED6AF522-1EAB-44FE-9237-CF3CA30CDC35}" srcOrd="0" destOrd="0" presId="urn:microsoft.com/office/officeart/2009/3/layout/IncreasingArrowsProcess"/>
    <dgm:cxn modelId="{AD17DE29-0B36-4B01-AC44-CF821B93A1D3}" type="presParOf" srcId="{DF082105-9A7A-47DF-A5DC-069496E3E3E9}" destId="{B20E5870-8389-43E9-801B-F7F3F7FC8C7E}" srcOrd="0" destOrd="0" presId="urn:microsoft.com/office/officeart/2009/3/layout/IncreasingArrowsProcess"/>
    <dgm:cxn modelId="{FF3C7237-562D-483E-B773-B487D4A974D8}" type="presParOf" srcId="{DF082105-9A7A-47DF-A5DC-069496E3E3E9}" destId="{E0C596AA-E773-494F-BA74-08E83AE7C3D9}" srcOrd="1" destOrd="0" presId="urn:microsoft.com/office/officeart/2009/3/layout/IncreasingArrowsProcess"/>
    <dgm:cxn modelId="{33A39FCB-8956-498C-B802-FB3F8059CA5B}" type="presParOf" srcId="{DF082105-9A7A-47DF-A5DC-069496E3E3E9}" destId="{ED6AF522-1EAB-44FE-9237-CF3CA30CDC35}" srcOrd="2" destOrd="0" presId="urn:microsoft.com/office/officeart/2009/3/layout/IncreasingArrowsProcess"/>
    <dgm:cxn modelId="{D73D0B22-8DAB-434B-AF80-7544018E27F6}" type="presParOf" srcId="{DF082105-9A7A-47DF-A5DC-069496E3E3E9}" destId="{19CDB053-97B4-4CC0-8CE2-6E104738109E}" srcOrd="3" destOrd="0" presId="urn:microsoft.com/office/officeart/2009/3/layout/IncreasingArrowsProcess"/>
    <dgm:cxn modelId="{736163FC-DB48-416C-A200-20D86144D835}" type="presParOf" srcId="{DF082105-9A7A-47DF-A5DC-069496E3E3E9}" destId="{D2FDF435-3AB1-43F5-AEB6-74F2119F91CC}" srcOrd="4" destOrd="0" presId="urn:microsoft.com/office/officeart/2009/3/layout/IncreasingArrowsProcess"/>
    <dgm:cxn modelId="{CFED063D-94EB-44EA-A076-3DA0B0318DF7}" type="presParOf" srcId="{DF082105-9A7A-47DF-A5DC-069496E3E3E9}" destId="{3DB7D4A8-8084-45C0-B0F6-55DFC8B67AF4}" srcOrd="5" destOrd="0" presId="urn:microsoft.com/office/officeart/2009/3/layout/IncreasingArrowsProcess"/>
    <dgm:cxn modelId="{B051369F-02A2-459E-BEA7-9C83D8293553}" type="presParOf" srcId="{DF082105-9A7A-47DF-A5DC-069496E3E3E9}" destId="{DC179293-D65F-4DDB-A9FA-45A5C4262286}" srcOrd="6" destOrd="0" presId="urn:microsoft.com/office/officeart/2009/3/layout/IncreasingArrowsProcess"/>
    <dgm:cxn modelId="{06B4CEA6-FB97-413B-AED6-F61016BE59CE}" type="presParOf" srcId="{DF082105-9A7A-47DF-A5DC-069496E3E3E9}" destId="{B040347C-1141-4CEC-AFB9-256DCC872031}" srcOrd="7" destOrd="0" presId="urn:microsoft.com/office/officeart/2009/3/layout/IncreasingArrowsProcess"/>
    <dgm:cxn modelId="{7A73C7D7-978D-4C3C-A547-A5D4373E22DB}" type="presParOf" srcId="{DF082105-9A7A-47DF-A5DC-069496E3E3E9}" destId="{C4E8AF91-5DEC-4070-A72C-DD3040BE1E26}" srcOrd="8" destOrd="0" presId="urn:microsoft.com/office/officeart/2009/3/layout/IncreasingArrowsProcess"/>
    <dgm:cxn modelId="{ECC6A15E-85EE-4CC9-AD56-9C567671C734}" type="presParOf" srcId="{DF082105-9A7A-47DF-A5DC-069496E3E3E9}" destId="{57185B8A-032F-4E22-9789-C27B940F94C7}" srcOrd="9"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A4F7CA-7FA1-42DD-94EC-290CBF729BFF}" type="doc">
      <dgm:prSet loTypeId="urn:microsoft.com/office/officeart/2005/8/layout/pList2" loCatId="picture" qsTypeId="urn:microsoft.com/office/officeart/2005/8/quickstyle/simple1" qsCatId="simple" csTypeId="urn:microsoft.com/office/officeart/2005/8/colors/colorful5" csCatId="colorful" phldr="1"/>
      <dgm:spPr/>
      <dgm:t>
        <a:bodyPr/>
        <a:lstStyle/>
        <a:p>
          <a:endParaRPr lang="en-US"/>
        </a:p>
      </dgm:t>
    </dgm:pt>
    <dgm:pt modelId="{CEA13119-A739-4A10-A21E-AF8ABD1DD792}">
      <dgm:prSet/>
      <dgm:spPr/>
      <dgm:t>
        <a:bodyPr/>
        <a:lstStyle/>
        <a:p>
          <a:pPr rtl="0"/>
          <a:r>
            <a:rPr lang="en-GB" dirty="0"/>
            <a:t>Cashflow data  </a:t>
          </a:r>
        </a:p>
      </dgm:t>
    </dgm:pt>
    <dgm:pt modelId="{826E0121-3E92-4C4F-B5B4-88127FD78ECC}" type="parTrans" cxnId="{9E5C73AA-0D6C-4A16-86F7-78B2F8956EF2}">
      <dgm:prSet/>
      <dgm:spPr/>
      <dgm:t>
        <a:bodyPr/>
        <a:lstStyle/>
        <a:p>
          <a:endParaRPr lang="en-US"/>
        </a:p>
      </dgm:t>
    </dgm:pt>
    <dgm:pt modelId="{2CCF0F66-9649-48CD-8A39-7E1E16F1576E}" type="sibTrans" cxnId="{9E5C73AA-0D6C-4A16-86F7-78B2F8956EF2}">
      <dgm:prSet/>
      <dgm:spPr/>
      <dgm:t>
        <a:bodyPr/>
        <a:lstStyle/>
        <a:p>
          <a:endParaRPr lang="en-US"/>
        </a:p>
      </dgm:t>
    </dgm:pt>
    <dgm:pt modelId="{CED00089-D126-4CCB-A831-A22659D0CB7B}">
      <dgm:prSet/>
      <dgm:spPr/>
      <dgm:t>
        <a:bodyPr/>
        <a:lstStyle/>
        <a:p>
          <a:pPr rtl="0"/>
          <a:r>
            <a:rPr lang="en-GB" dirty="0"/>
            <a:t>Employee and employer contributions</a:t>
          </a:r>
        </a:p>
      </dgm:t>
    </dgm:pt>
    <dgm:pt modelId="{3A2EE99F-0E06-4C2E-92CA-C5AA5058A212}" type="parTrans" cxnId="{152E6F9B-B231-4FDD-BE49-3D54A92854B5}">
      <dgm:prSet/>
      <dgm:spPr/>
      <dgm:t>
        <a:bodyPr/>
        <a:lstStyle/>
        <a:p>
          <a:endParaRPr lang="en-US"/>
        </a:p>
      </dgm:t>
    </dgm:pt>
    <dgm:pt modelId="{C63E74D2-FFEC-4729-9840-7E34CA2A5DAC}" type="sibTrans" cxnId="{152E6F9B-B231-4FDD-BE49-3D54A92854B5}">
      <dgm:prSet/>
      <dgm:spPr/>
      <dgm:t>
        <a:bodyPr/>
        <a:lstStyle/>
        <a:p>
          <a:endParaRPr lang="en-US"/>
        </a:p>
      </dgm:t>
    </dgm:pt>
    <dgm:pt modelId="{9A1AA874-A890-4FC7-BD42-5E91AA66D68F}">
      <dgm:prSet/>
      <dgm:spPr/>
      <dgm:t>
        <a:bodyPr/>
        <a:lstStyle/>
        <a:p>
          <a:pPr rtl="0"/>
          <a:r>
            <a:rPr lang="en-GB" dirty="0"/>
            <a:t>Member data</a:t>
          </a:r>
        </a:p>
      </dgm:t>
    </dgm:pt>
    <dgm:pt modelId="{6663CBFD-E6FF-4234-A637-D778D01AE4FD}" type="parTrans" cxnId="{96593FEA-6241-45D6-BA2E-7D2426D28AEF}">
      <dgm:prSet/>
      <dgm:spPr/>
      <dgm:t>
        <a:bodyPr/>
        <a:lstStyle/>
        <a:p>
          <a:endParaRPr lang="en-US"/>
        </a:p>
      </dgm:t>
    </dgm:pt>
    <dgm:pt modelId="{91671901-218A-47D6-986E-E6A741EBB02A}" type="sibTrans" cxnId="{96593FEA-6241-45D6-BA2E-7D2426D28AEF}">
      <dgm:prSet/>
      <dgm:spPr/>
      <dgm:t>
        <a:bodyPr/>
        <a:lstStyle/>
        <a:p>
          <a:endParaRPr lang="en-US"/>
        </a:p>
      </dgm:t>
    </dgm:pt>
    <dgm:pt modelId="{D5B0FAE6-9BDA-4EFE-A63A-F06FBB0A71E5}">
      <dgm:prSet/>
      <dgm:spPr/>
      <dgm:t>
        <a:bodyPr/>
        <a:lstStyle/>
        <a:p>
          <a:pPr rtl="0"/>
          <a:r>
            <a:rPr lang="en-GB" dirty="0"/>
            <a:t>Personal data e.g. dob</a:t>
          </a:r>
        </a:p>
      </dgm:t>
    </dgm:pt>
    <dgm:pt modelId="{5E85021F-3CB7-4B3D-8637-661328BD6F7D}" type="parTrans" cxnId="{D62A2C83-340D-49BB-8506-CC406F435B92}">
      <dgm:prSet/>
      <dgm:spPr/>
      <dgm:t>
        <a:bodyPr/>
        <a:lstStyle/>
        <a:p>
          <a:endParaRPr lang="en-US"/>
        </a:p>
      </dgm:t>
    </dgm:pt>
    <dgm:pt modelId="{037EC65B-7900-4758-A7FC-552D050A89D7}" type="sibTrans" cxnId="{D62A2C83-340D-49BB-8506-CC406F435B92}">
      <dgm:prSet/>
      <dgm:spPr/>
      <dgm:t>
        <a:bodyPr/>
        <a:lstStyle/>
        <a:p>
          <a:endParaRPr lang="en-US"/>
        </a:p>
      </dgm:t>
    </dgm:pt>
    <dgm:pt modelId="{57DDC673-AA05-4B9B-B5C8-EC0C6377C37B}">
      <dgm:prSet/>
      <dgm:spPr/>
      <dgm:t>
        <a:bodyPr/>
        <a:lstStyle/>
        <a:p>
          <a:pPr rtl="0"/>
          <a:r>
            <a:rPr lang="en-GB" dirty="0"/>
            <a:t>Accrued service and CARE</a:t>
          </a:r>
        </a:p>
      </dgm:t>
    </dgm:pt>
    <dgm:pt modelId="{F65AAA6B-711C-4541-8ABA-AAED0554C29B}" type="parTrans" cxnId="{13A0AEA1-FF10-4484-9AA1-7E24AB165CF5}">
      <dgm:prSet/>
      <dgm:spPr/>
      <dgm:t>
        <a:bodyPr/>
        <a:lstStyle/>
        <a:p>
          <a:endParaRPr lang="en-US"/>
        </a:p>
      </dgm:t>
    </dgm:pt>
    <dgm:pt modelId="{7CB7C69C-2766-4D23-8B5C-A4D984E8A0A0}" type="sibTrans" cxnId="{13A0AEA1-FF10-4484-9AA1-7E24AB165CF5}">
      <dgm:prSet/>
      <dgm:spPr/>
      <dgm:t>
        <a:bodyPr/>
        <a:lstStyle/>
        <a:p>
          <a:endParaRPr lang="en-US"/>
        </a:p>
      </dgm:t>
    </dgm:pt>
    <dgm:pt modelId="{612D0F3B-ABC0-4221-889D-3FE4D4BCB010}">
      <dgm:prSet/>
      <dgm:spPr/>
      <dgm:t>
        <a:bodyPr/>
        <a:lstStyle/>
        <a:p>
          <a:pPr rtl="0"/>
          <a:r>
            <a:rPr lang="en-GB" dirty="0"/>
            <a:t>Employer information </a:t>
          </a:r>
        </a:p>
      </dgm:t>
    </dgm:pt>
    <dgm:pt modelId="{948DE682-0D9E-421D-BB2B-EF5F7E406379}" type="parTrans" cxnId="{3B615D81-1292-40CD-B9C2-3923298007EE}">
      <dgm:prSet/>
      <dgm:spPr/>
      <dgm:t>
        <a:bodyPr/>
        <a:lstStyle/>
        <a:p>
          <a:endParaRPr lang="en-US"/>
        </a:p>
      </dgm:t>
    </dgm:pt>
    <dgm:pt modelId="{A4F602C4-94E5-49E0-9D66-B9D6C1A5B675}" type="sibTrans" cxnId="{3B615D81-1292-40CD-B9C2-3923298007EE}">
      <dgm:prSet/>
      <dgm:spPr/>
      <dgm:t>
        <a:bodyPr/>
        <a:lstStyle/>
        <a:p>
          <a:endParaRPr lang="en-US"/>
        </a:p>
      </dgm:t>
    </dgm:pt>
    <dgm:pt modelId="{1B305840-B08A-4BCF-85D7-9C8239831537}">
      <dgm:prSet/>
      <dgm:spPr/>
      <dgm:t>
        <a:bodyPr/>
        <a:lstStyle/>
        <a:p>
          <a:pPr rtl="0"/>
          <a:r>
            <a:rPr lang="en-GB" dirty="0"/>
            <a:t>Contracts for admission bodies</a:t>
          </a:r>
        </a:p>
      </dgm:t>
    </dgm:pt>
    <dgm:pt modelId="{0010496B-8650-4378-A342-4BC8DDCF6478}" type="parTrans" cxnId="{19F4AB95-EF27-4184-B853-7223080A11FC}">
      <dgm:prSet/>
      <dgm:spPr/>
      <dgm:t>
        <a:bodyPr/>
        <a:lstStyle/>
        <a:p>
          <a:endParaRPr lang="en-US"/>
        </a:p>
      </dgm:t>
    </dgm:pt>
    <dgm:pt modelId="{48B2FE7A-4114-43E0-977C-CD1566DFEBAA}" type="sibTrans" cxnId="{19F4AB95-EF27-4184-B853-7223080A11FC}">
      <dgm:prSet/>
      <dgm:spPr/>
      <dgm:t>
        <a:bodyPr/>
        <a:lstStyle/>
        <a:p>
          <a:endParaRPr lang="en-US"/>
        </a:p>
      </dgm:t>
    </dgm:pt>
    <dgm:pt modelId="{0E81CE3C-D1F7-4292-A96E-4B48F6B65C94}">
      <dgm:prSet/>
      <dgm:spPr/>
      <dgm:t>
        <a:bodyPr/>
        <a:lstStyle/>
        <a:p>
          <a:pPr rtl="0"/>
          <a:r>
            <a:rPr lang="en-GB" dirty="0"/>
            <a:t>Pay for each member</a:t>
          </a:r>
        </a:p>
      </dgm:t>
    </dgm:pt>
    <dgm:pt modelId="{8EA8C299-9C75-4BF4-9CA9-B983DAD0F092}" type="parTrans" cxnId="{2D44CF31-E265-4AC3-8D4F-ECEE3C0D0F87}">
      <dgm:prSet/>
      <dgm:spPr/>
      <dgm:t>
        <a:bodyPr/>
        <a:lstStyle/>
        <a:p>
          <a:endParaRPr lang="en-US"/>
        </a:p>
      </dgm:t>
    </dgm:pt>
    <dgm:pt modelId="{448FC377-3A26-4E10-824E-E32C81EC9960}" type="sibTrans" cxnId="{2D44CF31-E265-4AC3-8D4F-ECEE3C0D0F87}">
      <dgm:prSet/>
      <dgm:spPr/>
      <dgm:t>
        <a:bodyPr/>
        <a:lstStyle/>
        <a:p>
          <a:endParaRPr lang="en-US"/>
        </a:p>
      </dgm:t>
    </dgm:pt>
    <dgm:pt modelId="{3E305CE3-CF90-486E-A2B1-F707A7331998}">
      <dgm:prSet/>
      <dgm:spPr/>
      <dgm:t>
        <a:bodyPr/>
        <a:lstStyle/>
        <a:p>
          <a:pPr rtl="0"/>
          <a:r>
            <a:rPr lang="en-GB" dirty="0"/>
            <a:t>(Really mean it about pay)</a:t>
          </a:r>
        </a:p>
      </dgm:t>
    </dgm:pt>
    <dgm:pt modelId="{A8638FC6-4A19-44CB-8D82-CE81408C531A}" type="parTrans" cxnId="{7C4595D5-1B09-4272-B2FD-BC203F21791E}">
      <dgm:prSet/>
      <dgm:spPr/>
      <dgm:t>
        <a:bodyPr/>
        <a:lstStyle/>
        <a:p>
          <a:endParaRPr lang="en-US"/>
        </a:p>
      </dgm:t>
    </dgm:pt>
    <dgm:pt modelId="{C9EC1DE8-128D-49C3-9EFC-6E0E151EC246}" type="sibTrans" cxnId="{7C4595D5-1B09-4272-B2FD-BC203F21791E}">
      <dgm:prSet/>
      <dgm:spPr/>
      <dgm:t>
        <a:bodyPr/>
        <a:lstStyle/>
        <a:p>
          <a:endParaRPr lang="en-US"/>
        </a:p>
      </dgm:t>
    </dgm:pt>
    <dgm:pt modelId="{682DF0A4-3AC6-4726-B729-ABB1C2E9310D}">
      <dgm:prSet/>
      <dgm:spPr/>
      <dgm:t>
        <a:bodyPr/>
        <a:lstStyle/>
        <a:p>
          <a:pPr rtl="0"/>
          <a:r>
            <a:rPr lang="en-GB" dirty="0"/>
            <a:t>New members and leavers</a:t>
          </a:r>
        </a:p>
      </dgm:t>
    </dgm:pt>
    <dgm:pt modelId="{99B2F55D-4C32-4079-84F2-92DE171127E6}" type="parTrans" cxnId="{4555DF45-5A10-45F2-98D3-CD2300AE2EEE}">
      <dgm:prSet/>
      <dgm:spPr/>
      <dgm:t>
        <a:bodyPr/>
        <a:lstStyle/>
        <a:p>
          <a:endParaRPr lang="en-US"/>
        </a:p>
      </dgm:t>
    </dgm:pt>
    <dgm:pt modelId="{884231A6-AF5C-4940-8103-A1CC17AD2B79}" type="sibTrans" cxnId="{4555DF45-5A10-45F2-98D3-CD2300AE2EEE}">
      <dgm:prSet/>
      <dgm:spPr/>
      <dgm:t>
        <a:bodyPr/>
        <a:lstStyle/>
        <a:p>
          <a:endParaRPr lang="en-US"/>
        </a:p>
      </dgm:t>
    </dgm:pt>
    <dgm:pt modelId="{4E78EE2E-DA2B-4536-8447-DCD70AF133ED}">
      <dgm:prSet/>
      <dgm:spPr/>
      <dgm:t>
        <a:bodyPr/>
        <a:lstStyle/>
        <a:p>
          <a:pPr rtl="0"/>
          <a:r>
            <a:rPr lang="en-GB" dirty="0"/>
            <a:t>Additional payments</a:t>
          </a:r>
        </a:p>
      </dgm:t>
    </dgm:pt>
    <dgm:pt modelId="{CE83546F-8AD4-4669-9FAC-158BAEAC6073}" type="parTrans" cxnId="{71264713-D0B3-4C17-939A-13280E7B0DD3}">
      <dgm:prSet/>
      <dgm:spPr/>
      <dgm:t>
        <a:bodyPr/>
        <a:lstStyle/>
        <a:p>
          <a:endParaRPr lang="en-US"/>
        </a:p>
      </dgm:t>
    </dgm:pt>
    <dgm:pt modelId="{233A9CDB-9D45-4DCC-9BD5-D3A00052A017}" type="sibTrans" cxnId="{71264713-D0B3-4C17-939A-13280E7B0DD3}">
      <dgm:prSet/>
      <dgm:spPr/>
      <dgm:t>
        <a:bodyPr/>
        <a:lstStyle/>
        <a:p>
          <a:endParaRPr lang="en-US"/>
        </a:p>
      </dgm:t>
    </dgm:pt>
    <dgm:pt modelId="{9722409F-8CE7-4F47-8108-890B1B9E4D10}">
      <dgm:prSet/>
      <dgm:spPr/>
      <dgm:t>
        <a:bodyPr/>
        <a:lstStyle/>
        <a:p>
          <a:pPr rtl="0"/>
          <a:r>
            <a:rPr lang="en-GB" dirty="0"/>
            <a:t>MAT for academies</a:t>
          </a:r>
        </a:p>
      </dgm:t>
    </dgm:pt>
    <dgm:pt modelId="{AEE03F94-2789-44FC-96B4-06C33126A55B}" type="parTrans" cxnId="{CFC37A4E-5426-4738-B7BC-E656AFC1CA9B}">
      <dgm:prSet/>
      <dgm:spPr/>
      <dgm:t>
        <a:bodyPr/>
        <a:lstStyle/>
        <a:p>
          <a:endParaRPr lang="en-US"/>
        </a:p>
      </dgm:t>
    </dgm:pt>
    <dgm:pt modelId="{98D8E1F8-E9E8-4A18-A978-58DD5DEEBECF}" type="sibTrans" cxnId="{CFC37A4E-5426-4738-B7BC-E656AFC1CA9B}">
      <dgm:prSet/>
      <dgm:spPr/>
      <dgm:t>
        <a:bodyPr/>
        <a:lstStyle/>
        <a:p>
          <a:endParaRPr lang="en-US"/>
        </a:p>
      </dgm:t>
    </dgm:pt>
    <dgm:pt modelId="{1D26A25E-0C42-468E-99F1-4A288C58ED36}">
      <dgm:prSet/>
      <dgm:spPr/>
      <dgm:t>
        <a:bodyPr/>
        <a:lstStyle/>
        <a:p>
          <a:pPr rtl="0"/>
          <a:r>
            <a:rPr lang="en-GB" dirty="0"/>
            <a:t>Risk arrangements</a:t>
          </a:r>
        </a:p>
      </dgm:t>
    </dgm:pt>
    <dgm:pt modelId="{4F81F0E8-A95F-4B4D-8347-69B9F0E01923}" type="parTrans" cxnId="{031D3184-2C6D-4CE3-808C-A362F65FE98D}">
      <dgm:prSet/>
      <dgm:spPr/>
      <dgm:t>
        <a:bodyPr/>
        <a:lstStyle/>
        <a:p>
          <a:endParaRPr lang="en-US"/>
        </a:p>
      </dgm:t>
    </dgm:pt>
    <dgm:pt modelId="{9C1B1563-6923-4DD9-A09F-45DB01FF7DFE}" type="sibTrans" cxnId="{031D3184-2C6D-4CE3-808C-A362F65FE98D}">
      <dgm:prSet/>
      <dgm:spPr/>
      <dgm:t>
        <a:bodyPr/>
        <a:lstStyle/>
        <a:p>
          <a:endParaRPr lang="en-US"/>
        </a:p>
      </dgm:t>
    </dgm:pt>
    <dgm:pt modelId="{E07659FC-EC36-45DF-8D58-659789F902AD}" type="pres">
      <dgm:prSet presAssocID="{50A4F7CA-7FA1-42DD-94EC-290CBF729BFF}" presName="Name0" presStyleCnt="0">
        <dgm:presLayoutVars>
          <dgm:dir/>
          <dgm:resizeHandles val="exact"/>
        </dgm:presLayoutVars>
      </dgm:prSet>
      <dgm:spPr/>
    </dgm:pt>
    <dgm:pt modelId="{49F6CFE5-BFE6-46D1-A4C5-23A62781C178}" type="pres">
      <dgm:prSet presAssocID="{50A4F7CA-7FA1-42DD-94EC-290CBF729BFF}" presName="bkgdShp" presStyleLbl="alignAccFollowNode1" presStyleIdx="0" presStyleCnt="1"/>
      <dgm:spPr/>
    </dgm:pt>
    <dgm:pt modelId="{95C56374-F091-410B-9365-54D32D11AA3A}" type="pres">
      <dgm:prSet presAssocID="{50A4F7CA-7FA1-42DD-94EC-290CBF729BFF}" presName="linComp" presStyleCnt="0"/>
      <dgm:spPr/>
    </dgm:pt>
    <dgm:pt modelId="{F0B408DC-0E30-498B-AC49-A31ACB8B99BD}" type="pres">
      <dgm:prSet presAssocID="{9A1AA874-A890-4FC7-BD42-5E91AA66D68F}" presName="compNode" presStyleCnt="0"/>
      <dgm:spPr/>
    </dgm:pt>
    <dgm:pt modelId="{F7B30B1C-3876-442B-A4DF-A75F6AA41972}" type="pres">
      <dgm:prSet presAssocID="{9A1AA874-A890-4FC7-BD42-5E91AA66D68F}" presName="node" presStyleLbl="node1" presStyleIdx="0" presStyleCnt="3">
        <dgm:presLayoutVars>
          <dgm:bulletEnabled val="1"/>
        </dgm:presLayoutVars>
      </dgm:prSet>
      <dgm:spPr/>
    </dgm:pt>
    <dgm:pt modelId="{4196A490-6681-40AD-8100-9EFAA1E22DC3}" type="pres">
      <dgm:prSet presAssocID="{9A1AA874-A890-4FC7-BD42-5E91AA66D68F}" presName="invisiNode" presStyleLbl="node1" presStyleIdx="0" presStyleCnt="3"/>
      <dgm:spPr/>
    </dgm:pt>
    <dgm:pt modelId="{45DC65E0-8076-47D6-9319-50C2613087E0}" type="pres">
      <dgm:prSet presAssocID="{9A1AA874-A890-4FC7-BD42-5E91AA66D68F}" presName="imagNode" presStyleLbl="fgImgPlace1" presStyleIdx="0" presStyleCnt="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16095" b="-76609"/>
          </a:stretch>
        </a:blipFill>
      </dgm:spPr>
    </dgm:pt>
    <dgm:pt modelId="{DEF3787A-A262-43BC-99E2-AB169C44318A}" type="pres">
      <dgm:prSet presAssocID="{91671901-218A-47D6-986E-E6A741EBB02A}" presName="sibTrans" presStyleLbl="sibTrans2D1" presStyleIdx="0" presStyleCnt="0"/>
      <dgm:spPr/>
    </dgm:pt>
    <dgm:pt modelId="{B1C1A15E-7663-4D1A-AB66-5FC60A693A2B}" type="pres">
      <dgm:prSet presAssocID="{CEA13119-A739-4A10-A21E-AF8ABD1DD792}" presName="compNode" presStyleCnt="0"/>
      <dgm:spPr/>
    </dgm:pt>
    <dgm:pt modelId="{05A22490-388D-4250-8962-C2BFA179F31E}" type="pres">
      <dgm:prSet presAssocID="{CEA13119-A739-4A10-A21E-AF8ABD1DD792}" presName="node" presStyleLbl="node1" presStyleIdx="1" presStyleCnt="3">
        <dgm:presLayoutVars>
          <dgm:bulletEnabled val="1"/>
        </dgm:presLayoutVars>
      </dgm:prSet>
      <dgm:spPr/>
    </dgm:pt>
    <dgm:pt modelId="{7A1B615E-F986-45AF-B6CB-AADFC3DDFB83}" type="pres">
      <dgm:prSet presAssocID="{CEA13119-A739-4A10-A21E-AF8ABD1DD792}" presName="invisiNode" presStyleLbl="node1" presStyleIdx="1" presStyleCnt="3"/>
      <dgm:spPr/>
    </dgm:pt>
    <dgm:pt modelId="{3DA31087-7D0B-4F72-A9DF-C217B16FCA00}" type="pres">
      <dgm:prSet presAssocID="{CEA13119-A739-4A10-A21E-AF8ABD1DD792}" presName="imagNode" presStyleLbl="fgImgPlace1" presStyleIdx="1" presStyleCnt="3"/>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340" t="-85548" r="-340" b="-50176"/>
          </a:stretch>
        </a:blipFill>
      </dgm:spPr>
    </dgm:pt>
    <dgm:pt modelId="{641D57B2-998A-450E-8AC3-87D82627660D}" type="pres">
      <dgm:prSet presAssocID="{2CCF0F66-9649-48CD-8A39-7E1E16F1576E}" presName="sibTrans" presStyleLbl="sibTrans2D1" presStyleIdx="0" presStyleCnt="0"/>
      <dgm:spPr/>
    </dgm:pt>
    <dgm:pt modelId="{9AE17102-7877-41E4-B9E2-9FE69A24FCE3}" type="pres">
      <dgm:prSet presAssocID="{612D0F3B-ABC0-4221-889D-3FE4D4BCB010}" presName="compNode" presStyleCnt="0"/>
      <dgm:spPr/>
    </dgm:pt>
    <dgm:pt modelId="{4E182462-49E7-43B2-91D3-2263432805E6}" type="pres">
      <dgm:prSet presAssocID="{612D0F3B-ABC0-4221-889D-3FE4D4BCB010}" presName="node" presStyleLbl="node1" presStyleIdx="2" presStyleCnt="3">
        <dgm:presLayoutVars>
          <dgm:bulletEnabled val="1"/>
        </dgm:presLayoutVars>
      </dgm:prSet>
      <dgm:spPr/>
    </dgm:pt>
    <dgm:pt modelId="{60A54BF4-8CD3-4B59-B44D-B7E68D0ED5B5}" type="pres">
      <dgm:prSet presAssocID="{612D0F3B-ABC0-4221-889D-3FE4D4BCB010}" presName="invisiNode" presStyleLbl="node1" presStyleIdx="2" presStyleCnt="3"/>
      <dgm:spPr/>
    </dgm:pt>
    <dgm:pt modelId="{0DE12AD1-3E92-4806-B8DB-05C40939FA79}" type="pres">
      <dgm:prSet presAssocID="{612D0F3B-ABC0-4221-889D-3FE4D4BCB010}"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dgm:spPr>
    </dgm:pt>
  </dgm:ptLst>
  <dgm:cxnLst>
    <dgm:cxn modelId="{71264713-D0B3-4C17-939A-13280E7B0DD3}" srcId="{CEA13119-A739-4A10-A21E-AF8ABD1DD792}" destId="{4E78EE2E-DA2B-4536-8447-DCD70AF133ED}" srcOrd="2" destOrd="0" parTransId="{CE83546F-8AD4-4669-9FAC-158BAEAC6073}" sibTransId="{233A9CDB-9D45-4DCC-9BD5-D3A00052A017}"/>
    <dgm:cxn modelId="{B2D36C1E-EBCC-4B0A-98E2-4D36C7AE0B30}" type="presOf" srcId="{3E305CE3-CF90-486E-A2B1-F707A7331998}" destId="{F7B30B1C-3876-442B-A4DF-A75F6AA41972}" srcOrd="0" destOrd="4" presId="urn:microsoft.com/office/officeart/2005/8/layout/pList2"/>
    <dgm:cxn modelId="{5D3DA11E-6E83-493D-AC6F-3D85AB8D786D}" type="presOf" srcId="{612D0F3B-ABC0-4221-889D-3FE4D4BCB010}" destId="{4E182462-49E7-43B2-91D3-2263432805E6}" srcOrd="0" destOrd="0" presId="urn:microsoft.com/office/officeart/2005/8/layout/pList2"/>
    <dgm:cxn modelId="{C6568427-02D4-450A-9C2A-7DE029A1E2C4}" type="presOf" srcId="{9A1AA874-A890-4FC7-BD42-5E91AA66D68F}" destId="{F7B30B1C-3876-442B-A4DF-A75F6AA41972}" srcOrd="0" destOrd="0" presId="urn:microsoft.com/office/officeart/2005/8/layout/pList2"/>
    <dgm:cxn modelId="{8A1D932E-318E-44E3-B5CB-4568D2D73112}" type="presOf" srcId="{4E78EE2E-DA2B-4536-8447-DCD70AF133ED}" destId="{05A22490-388D-4250-8962-C2BFA179F31E}" srcOrd="0" destOrd="3" presId="urn:microsoft.com/office/officeart/2005/8/layout/pList2"/>
    <dgm:cxn modelId="{2D44CF31-E265-4AC3-8D4F-ECEE3C0D0F87}" srcId="{9A1AA874-A890-4FC7-BD42-5E91AA66D68F}" destId="{0E81CE3C-D1F7-4292-A96E-4B48F6B65C94}" srcOrd="1" destOrd="0" parTransId="{8EA8C299-9C75-4BF4-9CA9-B983DAD0F092}" sibTransId="{448FC377-3A26-4E10-824E-E32C81EC9960}"/>
    <dgm:cxn modelId="{67154C3A-D483-4C6C-8825-F17DED1BA4E9}" type="presOf" srcId="{CEA13119-A739-4A10-A21E-AF8ABD1DD792}" destId="{05A22490-388D-4250-8962-C2BFA179F31E}" srcOrd="0" destOrd="0" presId="urn:microsoft.com/office/officeart/2005/8/layout/pList2"/>
    <dgm:cxn modelId="{202B525D-7D9D-46F7-9968-CAF68222598C}" type="presOf" srcId="{91671901-218A-47D6-986E-E6A741EBB02A}" destId="{DEF3787A-A262-43BC-99E2-AB169C44318A}" srcOrd="0" destOrd="0" presId="urn:microsoft.com/office/officeart/2005/8/layout/pList2"/>
    <dgm:cxn modelId="{4555DF45-5A10-45F2-98D3-CD2300AE2EEE}" srcId="{CEA13119-A739-4A10-A21E-AF8ABD1DD792}" destId="{682DF0A4-3AC6-4726-B729-ABB1C2E9310D}" srcOrd="1" destOrd="0" parTransId="{99B2F55D-4C32-4079-84F2-92DE171127E6}" sibTransId="{884231A6-AF5C-4940-8103-A1CC17AD2B79}"/>
    <dgm:cxn modelId="{B5BD9366-FDD0-4C89-A7F6-94AEBEEC49C1}" type="presOf" srcId="{1D26A25E-0C42-468E-99F1-4A288C58ED36}" destId="{4E182462-49E7-43B2-91D3-2263432805E6}" srcOrd="0" destOrd="3" presId="urn:microsoft.com/office/officeart/2005/8/layout/pList2"/>
    <dgm:cxn modelId="{CC610D67-4012-4AB1-A2D2-DE4888ACC728}" type="presOf" srcId="{682DF0A4-3AC6-4726-B729-ABB1C2E9310D}" destId="{05A22490-388D-4250-8962-C2BFA179F31E}" srcOrd="0" destOrd="2" presId="urn:microsoft.com/office/officeart/2005/8/layout/pList2"/>
    <dgm:cxn modelId="{7BEA1548-B910-463E-B4D1-87CEEB6D00D7}" type="presOf" srcId="{0E81CE3C-D1F7-4292-A96E-4B48F6B65C94}" destId="{F7B30B1C-3876-442B-A4DF-A75F6AA41972}" srcOrd="0" destOrd="2" presId="urn:microsoft.com/office/officeart/2005/8/layout/pList2"/>
    <dgm:cxn modelId="{CFC37A4E-5426-4738-B7BC-E656AFC1CA9B}" srcId="{612D0F3B-ABC0-4221-889D-3FE4D4BCB010}" destId="{9722409F-8CE7-4F47-8108-890B1B9E4D10}" srcOrd="1" destOrd="0" parTransId="{AEE03F94-2789-44FC-96B4-06C33126A55B}" sibTransId="{98D8E1F8-E9E8-4A18-A978-58DD5DEEBECF}"/>
    <dgm:cxn modelId="{B7B98670-F68D-47C4-B663-6AD86581BB28}" type="presOf" srcId="{1B305840-B08A-4BCF-85D7-9C8239831537}" destId="{4E182462-49E7-43B2-91D3-2263432805E6}" srcOrd="0" destOrd="1" presId="urn:microsoft.com/office/officeart/2005/8/layout/pList2"/>
    <dgm:cxn modelId="{1D6F1357-B85B-4831-AE25-4C05C0615A2D}" type="presOf" srcId="{D5B0FAE6-9BDA-4EFE-A63A-F06FBB0A71E5}" destId="{F7B30B1C-3876-442B-A4DF-A75F6AA41972}" srcOrd="0" destOrd="1" presId="urn:microsoft.com/office/officeart/2005/8/layout/pList2"/>
    <dgm:cxn modelId="{A8ED8079-3189-4614-8F13-D3234224ACE4}" type="presOf" srcId="{CED00089-D126-4CCB-A831-A22659D0CB7B}" destId="{05A22490-388D-4250-8962-C2BFA179F31E}" srcOrd="0" destOrd="1" presId="urn:microsoft.com/office/officeart/2005/8/layout/pList2"/>
    <dgm:cxn modelId="{3B615D81-1292-40CD-B9C2-3923298007EE}" srcId="{50A4F7CA-7FA1-42DD-94EC-290CBF729BFF}" destId="{612D0F3B-ABC0-4221-889D-3FE4D4BCB010}" srcOrd="2" destOrd="0" parTransId="{948DE682-0D9E-421D-BB2B-EF5F7E406379}" sibTransId="{A4F602C4-94E5-49E0-9D66-B9D6C1A5B675}"/>
    <dgm:cxn modelId="{D62A2C83-340D-49BB-8506-CC406F435B92}" srcId="{9A1AA874-A890-4FC7-BD42-5E91AA66D68F}" destId="{D5B0FAE6-9BDA-4EFE-A63A-F06FBB0A71E5}" srcOrd="0" destOrd="0" parTransId="{5E85021F-3CB7-4B3D-8637-661328BD6F7D}" sibTransId="{037EC65B-7900-4758-A7FC-552D050A89D7}"/>
    <dgm:cxn modelId="{031D3184-2C6D-4CE3-808C-A362F65FE98D}" srcId="{612D0F3B-ABC0-4221-889D-3FE4D4BCB010}" destId="{1D26A25E-0C42-468E-99F1-4A288C58ED36}" srcOrd="2" destOrd="0" parTransId="{4F81F0E8-A95F-4B4D-8347-69B9F0E01923}" sibTransId="{9C1B1563-6923-4DD9-A09F-45DB01FF7DFE}"/>
    <dgm:cxn modelId="{65913B8B-435F-45BF-83B7-18CC6114FB15}" type="presOf" srcId="{9722409F-8CE7-4F47-8108-890B1B9E4D10}" destId="{4E182462-49E7-43B2-91D3-2263432805E6}" srcOrd="0" destOrd="2" presId="urn:microsoft.com/office/officeart/2005/8/layout/pList2"/>
    <dgm:cxn modelId="{B4009A95-2AA4-4E32-A50A-C8EF03DCA749}" type="presOf" srcId="{2CCF0F66-9649-48CD-8A39-7E1E16F1576E}" destId="{641D57B2-998A-450E-8AC3-87D82627660D}" srcOrd="0" destOrd="0" presId="urn:microsoft.com/office/officeart/2005/8/layout/pList2"/>
    <dgm:cxn modelId="{19F4AB95-EF27-4184-B853-7223080A11FC}" srcId="{612D0F3B-ABC0-4221-889D-3FE4D4BCB010}" destId="{1B305840-B08A-4BCF-85D7-9C8239831537}" srcOrd="0" destOrd="0" parTransId="{0010496B-8650-4378-A342-4BC8DDCF6478}" sibTransId="{48B2FE7A-4114-43E0-977C-CD1566DFEBAA}"/>
    <dgm:cxn modelId="{152E6F9B-B231-4FDD-BE49-3D54A92854B5}" srcId="{CEA13119-A739-4A10-A21E-AF8ABD1DD792}" destId="{CED00089-D126-4CCB-A831-A22659D0CB7B}" srcOrd="0" destOrd="0" parTransId="{3A2EE99F-0E06-4C2E-92CA-C5AA5058A212}" sibTransId="{C63E74D2-FFEC-4729-9840-7E34CA2A5DAC}"/>
    <dgm:cxn modelId="{13A0AEA1-FF10-4484-9AA1-7E24AB165CF5}" srcId="{9A1AA874-A890-4FC7-BD42-5E91AA66D68F}" destId="{57DDC673-AA05-4B9B-B5C8-EC0C6377C37B}" srcOrd="2" destOrd="0" parTransId="{F65AAA6B-711C-4541-8ABA-AAED0554C29B}" sibTransId="{7CB7C69C-2766-4D23-8B5C-A4D984E8A0A0}"/>
    <dgm:cxn modelId="{9E5C73AA-0D6C-4A16-86F7-78B2F8956EF2}" srcId="{50A4F7CA-7FA1-42DD-94EC-290CBF729BFF}" destId="{CEA13119-A739-4A10-A21E-AF8ABD1DD792}" srcOrd="1" destOrd="0" parTransId="{826E0121-3E92-4C4F-B5B4-88127FD78ECC}" sibTransId="{2CCF0F66-9649-48CD-8A39-7E1E16F1576E}"/>
    <dgm:cxn modelId="{442569CF-7EAD-4C00-A0B7-E6EF1FE89711}" type="presOf" srcId="{57DDC673-AA05-4B9B-B5C8-EC0C6377C37B}" destId="{F7B30B1C-3876-442B-A4DF-A75F6AA41972}" srcOrd="0" destOrd="3" presId="urn:microsoft.com/office/officeart/2005/8/layout/pList2"/>
    <dgm:cxn modelId="{7C4595D5-1B09-4272-B2FD-BC203F21791E}" srcId="{9A1AA874-A890-4FC7-BD42-5E91AA66D68F}" destId="{3E305CE3-CF90-486E-A2B1-F707A7331998}" srcOrd="3" destOrd="0" parTransId="{A8638FC6-4A19-44CB-8D82-CE81408C531A}" sibTransId="{C9EC1DE8-128D-49C3-9EFC-6E0E151EC246}"/>
    <dgm:cxn modelId="{8D0C7DD7-5573-4240-8253-DC555AD2A8B5}" type="presOf" srcId="{50A4F7CA-7FA1-42DD-94EC-290CBF729BFF}" destId="{E07659FC-EC36-45DF-8D58-659789F902AD}" srcOrd="0" destOrd="0" presId="urn:microsoft.com/office/officeart/2005/8/layout/pList2"/>
    <dgm:cxn modelId="{96593FEA-6241-45D6-BA2E-7D2426D28AEF}" srcId="{50A4F7CA-7FA1-42DD-94EC-290CBF729BFF}" destId="{9A1AA874-A890-4FC7-BD42-5E91AA66D68F}" srcOrd="0" destOrd="0" parTransId="{6663CBFD-E6FF-4234-A637-D778D01AE4FD}" sibTransId="{91671901-218A-47D6-986E-E6A741EBB02A}"/>
    <dgm:cxn modelId="{F1D48CBD-3372-4825-BAB4-02A86A0E68CA}" type="presParOf" srcId="{E07659FC-EC36-45DF-8D58-659789F902AD}" destId="{49F6CFE5-BFE6-46D1-A4C5-23A62781C178}" srcOrd="0" destOrd="0" presId="urn:microsoft.com/office/officeart/2005/8/layout/pList2"/>
    <dgm:cxn modelId="{17BB86BC-1B1B-408E-AE19-D13F44036E39}" type="presParOf" srcId="{E07659FC-EC36-45DF-8D58-659789F902AD}" destId="{95C56374-F091-410B-9365-54D32D11AA3A}" srcOrd="1" destOrd="0" presId="urn:microsoft.com/office/officeart/2005/8/layout/pList2"/>
    <dgm:cxn modelId="{7BADC35C-A77C-45C6-AE08-DFB478D91B79}" type="presParOf" srcId="{95C56374-F091-410B-9365-54D32D11AA3A}" destId="{F0B408DC-0E30-498B-AC49-A31ACB8B99BD}" srcOrd="0" destOrd="0" presId="urn:microsoft.com/office/officeart/2005/8/layout/pList2"/>
    <dgm:cxn modelId="{BC1AD80B-5080-4FAD-B643-D544FB51C354}" type="presParOf" srcId="{F0B408DC-0E30-498B-AC49-A31ACB8B99BD}" destId="{F7B30B1C-3876-442B-A4DF-A75F6AA41972}" srcOrd="0" destOrd="0" presId="urn:microsoft.com/office/officeart/2005/8/layout/pList2"/>
    <dgm:cxn modelId="{4B0A4CA9-E969-4F3F-B184-56AD3BC51962}" type="presParOf" srcId="{F0B408DC-0E30-498B-AC49-A31ACB8B99BD}" destId="{4196A490-6681-40AD-8100-9EFAA1E22DC3}" srcOrd="1" destOrd="0" presId="urn:microsoft.com/office/officeart/2005/8/layout/pList2"/>
    <dgm:cxn modelId="{29E2B07A-5578-4691-B5AC-013E9ECA040D}" type="presParOf" srcId="{F0B408DC-0E30-498B-AC49-A31ACB8B99BD}" destId="{45DC65E0-8076-47D6-9319-50C2613087E0}" srcOrd="2" destOrd="0" presId="urn:microsoft.com/office/officeart/2005/8/layout/pList2"/>
    <dgm:cxn modelId="{4CF39337-1A1A-4EB2-A676-74B83423AC8F}" type="presParOf" srcId="{95C56374-F091-410B-9365-54D32D11AA3A}" destId="{DEF3787A-A262-43BC-99E2-AB169C44318A}" srcOrd="1" destOrd="0" presId="urn:microsoft.com/office/officeart/2005/8/layout/pList2"/>
    <dgm:cxn modelId="{8089042D-74B3-4291-8F15-AD9881EBCD4B}" type="presParOf" srcId="{95C56374-F091-410B-9365-54D32D11AA3A}" destId="{B1C1A15E-7663-4D1A-AB66-5FC60A693A2B}" srcOrd="2" destOrd="0" presId="urn:microsoft.com/office/officeart/2005/8/layout/pList2"/>
    <dgm:cxn modelId="{81983979-BF61-40B2-A0D5-110C391F55BC}" type="presParOf" srcId="{B1C1A15E-7663-4D1A-AB66-5FC60A693A2B}" destId="{05A22490-388D-4250-8962-C2BFA179F31E}" srcOrd="0" destOrd="0" presId="urn:microsoft.com/office/officeart/2005/8/layout/pList2"/>
    <dgm:cxn modelId="{6B3D3742-C87A-485D-85C2-D81975082DC9}" type="presParOf" srcId="{B1C1A15E-7663-4D1A-AB66-5FC60A693A2B}" destId="{7A1B615E-F986-45AF-B6CB-AADFC3DDFB83}" srcOrd="1" destOrd="0" presId="urn:microsoft.com/office/officeart/2005/8/layout/pList2"/>
    <dgm:cxn modelId="{FC9EBC82-ABB9-4B60-BB1E-580CD7935700}" type="presParOf" srcId="{B1C1A15E-7663-4D1A-AB66-5FC60A693A2B}" destId="{3DA31087-7D0B-4F72-A9DF-C217B16FCA00}" srcOrd="2" destOrd="0" presId="urn:microsoft.com/office/officeart/2005/8/layout/pList2"/>
    <dgm:cxn modelId="{27AD1AB5-C616-4916-9352-98D450877E76}" type="presParOf" srcId="{95C56374-F091-410B-9365-54D32D11AA3A}" destId="{641D57B2-998A-450E-8AC3-87D82627660D}" srcOrd="3" destOrd="0" presId="urn:microsoft.com/office/officeart/2005/8/layout/pList2"/>
    <dgm:cxn modelId="{C0F3950A-05DF-490A-A36E-0408097472C0}" type="presParOf" srcId="{95C56374-F091-410B-9365-54D32D11AA3A}" destId="{9AE17102-7877-41E4-B9E2-9FE69A24FCE3}" srcOrd="4" destOrd="0" presId="urn:microsoft.com/office/officeart/2005/8/layout/pList2"/>
    <dgm:cxn modelId="{24D63284-EA14-40F6-975D-8028C3BCCABB}" type="presParOf" srcId="{9AE17102-7877-41E4-B9E2-9FE69A24FCE3}" destId="{4E182462-49E7-43B2-91D3-2263432805E6}" srcOrd="0" destOrd="0" presId="urn:microsoft.com/office/officeart/2005/8/layout/pList2"/>
    <dgm:cxn modelId="{68FC5196-54FF-42C6-8304-06D571587E61}" type="presParOf" srcId="{9AE17102-7877-41E4-B9E2-9FE69A24FCE3}" destId="{60A54BF4-8CD3-4B59-B44D-B7E68D0ED5B5}" srcOrd="1" destOrd="0" presId="urn:microsoft.com/office/officeart/2005/8/layout/pList2"/>
    <dgm:cxn modelId="{2746AD66-C2FF-49D3-BDC5-D5B915344C66}" type="presParOf" srcId="{9AE17102-7877-41E4-B9E2-9FE69A24FCE3}" destId="{0DE12AD1-3E92-4806-B8DB-05C40939FA79}"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0B4173-457E-457E-8787-611D9BCA2C6D}"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C4C02E9A-0BE8-4E05-B2AA-5F2130E0E119}">
      <dgm:prSet/>
      <dgm:spPr/>
      <dgm:t>
        <a:bodyPr/>
        <a:lstStyle/>
        <a:p>
          <a:pPr rtl="0"/>
          <a:r>
            <a:rPr lang="en-GB" dirty="0"/>
            <a:t>Assumptions about </a:t>
          </a:r>
          <a:r>
            <a:rPr lang="en-GB" b="1" dirty="0"/>
            <a:t>when</a:t>
          </a:r>
          <a:r>
            <a:rPr lang="en-GB" dirty="0"/>
            <a:t> benefits will be paid </a:t>
          </a:r>
        </a:p>
      </dgm:t>
    </dgm:pt>
    <dgm:pt modelId="{4A830C86-B88F-4B3F-85E8-74880C8A45BD}" type="parTrans" cxnId="{D8064417-4F85-4AB1-9E49-32CE1D7BB31F}">
      <dgm:prSet/>
      <dgm:spPr/>
      <dgm:t>
        <a:bodyPr/>
        <a:lstStyle/>
        <a:p>
          <a:endParaRPr lang="en-US"/>
        </a:p>
      </dgm:t>
    </dgm:pt>
    <dgm:pt modelId="{2E510B1E-88CD-4346-86D3-DBB09B7FA5A9}" type="sibTrans" cxnId="{D8064417-4F85-4AB1-9E49-32CE1D7BB31F}">
      <dgm:prSet/>
      <dgm:spPr/>
      <dgm:t>
        <a:bodyPr/>
        <a:lstStyle/>
        <a:p>
          <a:endParaRPr lang="en-US" dirty="0"/>
        </a:p>
      </dgm:t>
    </dgm:pt>
    <dgm:pt modelId="{3E962F5E-1CC6-47BD-AF7D-014E896733D8}">
      <dgm:prSet/>
      <dgm:spPr/>
      <dgm:t>
        <a:bodyPr/>
        <a:lstStyle/>
        <a:p>
          <a:pPr rtl="0"/>
          <a:r>
            <a:rPr lang="en-GB" dirty="0"/>
            <a:t>Actuary builds </a:t>
          </a:r>
          <a:r>
            <a:rPr lang="en-GB" b="1" dirty="0"/>
            <a:t>model</a:t>
          </a:r>
          <a:r>
            <a:rPr lang="en-GB" dirty="0"/>
            <a:t> and runs (lots of) calculations</a:t>
          </a:r>
        </a:p>
      </dgm:t>
    </dgm:pt>
    <dgm:pt modelId="{34B41D3B-1E2C-4B90-94E3-D9A55A826A8A}" type="parTrans" cxnId="{9455D0A0-D66B-4FC0-B4E4-3AC6DE82435D}">
      <dgm:prSet/>
      <dgm:spPr/>
      <dgm:t>
        <a:bodyPr/>
        <a:lstStyle/>
        <a:p>
          <a:endParaRPr lang="en-US"/>
        </a:p>
      </dgm:t>
    </dgm:pt>
    <dgm:pt modelId="{0CD60D3F-6180-429B-91D2-B21FD6DBD6B5}" type="sibTrans" cxnId="{9455D0A0-D66B-4FC0-B4E4-3AC6DE82435D}">
      <dgm:prSet/>
      <dgm:spPr/>
      <dgm:t>
        <a:bodyPr/>
        <a:lstStyle/>
        <a:p>
          <a:endParaRPr lang="en-US" dirty="0"/>
        </a:p>
      </dgm:t>
    </dgm:pt>
    <dgm:pt modelId="{10AC2788-7A15-4136-9729-83390D317C2F}">
      <dgm:prSet/>
      <dgm:spPr/>
      <dgm:t>
        <a:bodyPr/>
        <a:lstStyle/>
        <a:p>
          <a:r>
            <a:rPr lang="en-US" b="1" dirty="0"/>
            <a:t>Member data </a:t>
          </a:r>
          <a:r>
            <a:rPr lang="en-US" dirty="0"/>
            <a:t>for details of the benefits</a:t>
          </a:r>
        </a:p>
      </dgm:t>
    </dgm:pt>
    <dgm:pt modelId="{6A58CD0C-5EC4-4C64-AAA1-C39646BA00B8}" type="parTrans" cxnId="{171BF231-C55B-484D-B62E-7F941B428208}">
      <dgm:prSet/>
      <dgm:spPr/>
      <dgm:t>
        <a:bodyPr/>
        <a:lstStyle/>
        <a:p>
          <a:endParaRPr lang="en-US"/>
        </a:p>
      </dgm:t>
    </dgm:pt>
    <dgm:pt modelId="{454889AF-E12E-4844-94FA-492C8ADA75A1}" type="sibTrans" cxnId="{171BF231-C55B-484D-B62E-7F941B428208}">
      <dgm:prSet/>
      <dgm:spPr/>
      <dgm:t>
        <a:bodyPr/>
        <a:lstStyle/>
        <a:p>
          <a:endParaRPr lang="en-US" dirty="0"/>
        </a:p>
      </dgm:t>
    </dgm:pt>
    <dgm:pt modelId="{EA557D01-0DF8-4984-9871-AA7D8D0E0315}">
      <dgm:prSet/>
      <dgm:spPr/>
      <dgm:t>
        <a:bodyPr/>
        <a:lstStyle/>
        <a:p>
          <a:pPr rtl="0"/>
          <a:r>
            <a:rPr lang="en-GB" dirty="0"/>
            <a:t>Liability for each individual employer, in line with FSS</a:t>
          </a:r>
        </a:p>
      </dgm:t>
    </dgm:pt>
    <dgm:pt modelId="{29784FB5-14A2-42EB-8C97-5D54A4366F12}" type="parTrans" cxnId="{A11B9997-0A75-4B7C-AE13-D94FE1B3FB0B}">
      <dgm:prSet/>
      <dgm:spPr/>
      <dgm:t>
        <a:bodyPr/>
        <a:lstStyle/>
        <a:p>
          <a:endParaRPr lang="en-US"/>
        </a:p>
      </dgm:t>
    </dgm:pt>
    <dgm:pt modelId="{1935E45C-8E7E-4579-83DE-230B78474A74}" type="sibTrans" cxnId="{A11B9997-0A75-4B7C-AE13-D94FE1B3FB0B}">
      <dgm:prSet/>
      <dgm:spPr/>
      <dgm:t>
        <a:bodyPr/>
        <a:lstStyle/>
        <a:p>
          <a:endParaRPr lang="en-US"/>
        </a:p>
      </dgm:t>
    </dgm:pt>
    <dgm:pt modelId="{745C8673-F72B-4277-A5DB-A9CD245A0B34}">
      <dgm:prSet/>
      <dgm:spPr/>
      <dgm:t>
        <a:bodyPr/>
        <a:lstStyle/>
        <a:p>
          <a:r>
            <a:rPr lang="en-GB" dirty="0"/>
            <a:t>Assumptions about future </a:t>
          </a:r>
          <a:r>
            <a:rPr lang="en-GB" b="1" dirty="0"/>
            <a:t>amount</a:t>
          </a:r>
          <a:r>
            <a:rPr lang="en-GB" dirty="0"/>
            <a:t> of benefit</a:t>
          </a:r>
          <a:endParaRPr lang="en-US" dirty="0"/>
        </a:p>
      </dgm:t>
    </dgm:pt>
    <dgm:pt modelId="{A8D4EB29-96BF-4FB0-BAF6-1F5B515502C5}" type="parTrans" cxnId="{24E03D29-138D-48A6-84B3-5A69E5EC9B21}">
      <dgm:prSet/>
      <dgm:spPr/>
      <dgm:t>
        <a:bodyPr/>
        <a:lstStyle/>
        <a:p>
          <a:endParaRPr lang="en-US"/>
        </a:p>
      </dgm:t>
    </dgm:pt>
    <dgm:pt modelId="{A8BE60F6-728A-4EB6-8ED2-E108589099E5}" type="sibTrans" cxnId="{24E03D29-138D-48A6-84B3-5A69E5EC9B21}">
      <dgm:prSet/>
      <dgm:spPr/>
      <dgm:t>
        <a:bodyPr/>
        <a:lstStyle/>
        <a:p>
          <a:endParaRPr lang="en-US" dirty="0"/>
        </a:p>
      </dgm:t>
    </dgm:pt>
    <dgm:pt modelId="{680019F0-62AD-41AA-ACDC-F4AA45417E0F}" type="pres">
      <dgm:prSet presAssocID="{B80B4173-457E-457E-8787-611D9BCA2C6D}" presName="outerComposite" presStyleCnt="0">
        <dgm:presLayoutVars>
          <dgm:chMax val="5"/>
          <dgm:dir/>
          <dgm:resizeHandles val="exact"/>
        </dgm:presLayoutVars>
      </dgm:prSet>
      <dgm:spPr/>
    </dgm:pt>
    <dgm:pt modelId="{E3D39752-C3B9-4936-A7A8-74F79528BD16}" type="pres">
      <dgm:prSet presAssocID="{B80B4173-457E-457E-8787-611D9BCA2C6D}" presName="dummyMaxCanvas" presStyleCnt="0">
        <dgm:presLayoutVars/>
      </dgm:prSet>
      <dgm:spPr/>
    </dgm:pt>
    <dgm:pt modelId="{48FECBBF-A72F-4749-8D4A-56B7AAEB5656}" type="pres">
      <dgm:prSet presAssocID="{B80B4173-457E-457E-8787-611D9BCA2C6D}" presName="FiveNodes_1" presStyleLbl="node1" presStyleIdx="0" presStyleCnt="5">
        <dgm:presLayoutVars>
          <dgm:bulletEnabled val="1"/>
        </dgm:presLayoutVars>
      </dgm:prSet>
      <dgm:spPr/>
    </dgm:pt>
    <dgm:pt modelId="{A04BAFF1-FA50-4749-94AA-9EB00C6A5A53}" type="pres">
      <dgm:prSet presAssocID="{B80B4173-457E-457E-8787-611D9BCA2C6D}" presName="FiveNodes_2" presStyleLbl="node1" presStyleIdx="1" presStyleCnt="5">
        <dgm:presLayoutVars>
          <dgm:bulletEnabled val="1"/>
        </dgm:presLayoutVars>
      </dgm:prSet>
      <dgm:spPr/>
    </dgm:pt>
    <dgm:pt modelId="{67AFAD02-4DE7-4755-AD52-943AC57C3052}" type="pres">
      <dgm:prSet presAssocID="{B80B4173-457E-457E-8787-611D9BCA2C6D}" presName="FiveNodes_3" presStyleLbl="node1" presStyleIdx="2" presStyleCnt="5">
        <dgm:presLayoutVars>
          <dgm:bulletEnabled val="1"/>
        </dgm:presLayoutVars>
      </dgm:prSet>
      <dgm:spPr/>
    </dgm:pt>
    <dgm:pt modelId="{0526E602-1C29-4830-866C-624A2BF123BC}" type="pres">
      <dgm:prSet presAssocID="{B80B4173-457E-457E-8787-611D9BCA2C6D}" presName="FiveNodes_4" presStyleLbl="node1" presStyleIdx="3" presStyleCnt="5">
        <dgm:presLayoutVars>
          <dgm:bulletEnabled val="1"/>
        </dgm:presLayoutVars>
      </dgm:prSet>
      <dgm:spPr/>
    </dgm:pt>
    <dgm:pt modelId="{738B2F30-4BAC-4E34-9D33-DA040EDEDB3F}" type="pres">
      <dgm:prSet presAssocID="{B80B4173-457E-457E-8787-611D9BCA2C6D}" presName="FiveNodes_5" presStyleLbl="node1" presStyleIdx="4" presStyleCnt="5">
        <dgm:presLayoutVars>
          <dgm:bulletEnabled val="1"/>
        </dgm:presLayoutVars>
      </dgm:prSet>
      <dgm:spPr/>
    </dgm:pt>
    <dgm:pt modelId="{93789460-5C29-4875-9B26-C169A31DDFDB}" type="pres">
      <dgm:prSet presAssocID="{B80B4173-457E-457E-8787-611D9BCA2C6D}" presName="FiveConn_1-2" presStyleLbl="fgAccFollowNode1" presStyleIdx="0" presStyleCnt="4">
        <dgm:presLayoutVars>
          <dgm:bulletEnabled val="1"/>
        </dgm:presLayoutVars>
      </dgm:prSet>
      <dgm:spPr/>
    </dgm:pt>
    <dgm:pt modelId="{E2E31D2E-A897-4F4D-B895-9BBBE4F68793}" type="pres">
      <dgm:prSet presAssocID="{B80B4173-457E-457E-8787-611D9BCA2C6D}" presName="FiveConn_2-3" presStyleLbl="fgAccFollowNode1" presStyleIdx="1" presStyleCnt="4">
        <dgm:presLayoutVars>
          <dgm:bulletEnabled val="1"/>
        </dgm:presLayoutVars>
      </dgm:prSet>
      <dgm:spPr/>
    </dgm:pt>
    <dgm:pt modelId="{7B4E2DF0-DFDA-4E91-81B9-6C5B2F39B6F8}" type="pres">
      <dgm:prSet presAssocID="{B80B4173-457E-457E-8787-611D9BCA2C6D}" presName="FiveConn_3-4" presStyleLbl="fgAccFollowNode1" presStyleIdx="2" presStyleCnt="4">
        <dgm:presLayoutVars>
          <dgm:bulletEnabled val="1"/>
        </dgm:presLayoutVars>
      </dgm:prSet>
      <dgm:spPr/>
    </dgm:pt>
    <dgm:pt modelId="{2C383D15-C699-4A9F-8531-167430B662C8}" type="pres">
      <dgm:prSet presAssocID="{B80B4173-457E-457E-8787-611D9BCA2C6D}" presName="FiveConn_4-5" presStyleLbl="fgAccFollowNode1" presStyleIdx="3" presStyleCnt="4">
        <dgm:presLayoutVars>
          <dgm:bulletEnabled val="1"/>
        </dgm:presLayoutVars>
      </dgm:prSet>
      <dgm:spPr/>
    </dgm:pt>
    <dgm:pt modelId="{05375119-BD15-4EB7-AFEF-23880C328199}" type="pres">
      <dgm:prSet presAssocID="{B80B4173-457E-457E-8787-611D9BCA2C6D}" presName="FiveNodes_1_text" presStyleLbl="node1" presStyleIdx="4" presStyleCnt="5">
        <dgm:presLayoutVars>
          <dgm:bulletEnabled val="1"/>
        </dgm:presLayoutVars>
      </dgm:prSet>
      <dgm:spPr/>
    </dgm:pt>
    <dgm:pt modelId="{DD73093E-9745-4251-9771-D3527A77A2F2}" type="pres">
      <dgm:prSet presAssocID="{B80B4173-457E-457E-8787-611D9BCA2C6D}" presName="FiveNodes_2_text" presStyleLbl="node1" presStyleIdx="4" presStyleCnt="5">
        <dgm:presLayoutVars>
          <dgm:bulletEnabled val="1"/>
        </dgm:presLayoutVars>
      </dgm:prSet>
      <dgm:spPr/>
    </dgm:pt>
    <dgm:pt modelId="{AD3B376B-2FA3-4DAD-A5A8-B357086AF50E}" type="pres">
      <dgm:prSet presAssocID="{B80B4173-457E-457E-8787-611D9BCA2C6D}" presName="FiveNodes_3_text" presStyleLbl="node1" presStyleIdx="4" presStyleCnt="5">
        <dgm:presLayoutVars>
          <dgm:bulletEnabled val="1"/>
        </dgm:presLayoutVars>
      </dgm:prSet>
      <dgm:spPr/>
    </dgm:pt>
    <dgm:pt modelId="{9FF0A3CF-EB9A-4A5A-8308-4346B33593A7}" type="pres">
      <dgm:prSet presAssocID="{B80B4173-457E-457E-8787-611D9BCA2C6D}" presName="FiveNodes_4_text" presStyleLbl="node1" presStyleIdx="4" presStyleCnt="5">
        <dgm:presLayoutVars>
          <dgm:bulletEnabled val="1"/>
        </dgm:presLayoutVars>
      </dgm:prSet>
      <dgm:spPr/>
    </dgm:pt>
    <dgm:pt modelId="{0E298AA8-C690-4ED7-9D68-87969AD28439}" type="pres">
      <dgm:prSet presAssocID="{B80B4173-457E-457E-8787-611D9BCA2C6D}" presName="FiveNodes_5_text" presStyleLbl="node1" presStyleIdx="4" presStyleCnt="5">
        <dgm:presLayoutVars>
          <dgm:bulletEnabled val="1"/>
        </dgm:presLayoutVars>
      </dgm:prSet>
      <dgm:spPr/>
    </dgm:pt>
  </dgm:ptLst>
  <dgm:cxnLst>
    <dgm:cxn modelId="{0E10850A-D9A9-4406-AEFE-1449F1C57227}" type="presOf" srcId="{EA557D01-0DF8-4984-9871-AA7D8D0E0315}" destId="{738B2F30-4BAC-4E34-9D33-DA040EDEDB3F}" srcOrd="0" destOrd="0" presId="urn:microsoft.com/office/officeart/2005/8/layout/vProcess5"/>
    <dgm:cxn modelId="{D8064417-4F85-4AB1-9E49-32CE1D7BB31F}" srcId="{B80B4173-457E-457E-8787-611D9BCA2C6D}" destId="{C4C02E9A-0BE8-4E05-B2AA-5F2130E0E119}" srcOrd="2" destOrd="0" parTransId="{4A830C86-B88F-4B3F-85E8-74880C8A45BD}" sibTransId="{2E510B1E-88CD-4346-86D3-DBB09B7FA5A9}"/>
    <dgm:cxn modelId="{E9F7AA22-2D1A-41A9-A73A-21AC19AEDF6C}" type="presOf" srcId="{EA557D01-0DF8-4984-9871-AA7D8D0E0315}" destId="{0E298AA8-C690-4ED7-9D68-87969AD28439}" srcOrd="1" destOrd="0" presId="urn:microsoft.com/office/officeart/2005/8/layout/vProcess5"/>
    <dgm:cxn modelId="{24E03D29-138D-48A6-84B3-5A69E5EC9B21}" srcId="{B80B4173-457E-457E-8787-611D9BCA2C6D}" destId="{745C8673-F72B-4277-A5DB-A9CD245A0B34}" srcOrd="1" destOrd="0" parTransId="{A8D4EB29-96BF-4FB0-BAF6-1F5B515502C5}" sibTransId="{A8BE60F6-728A-4EB6-8ED2-E108589099E5}"/>
    <dgm:cxn modelId="{41ECBF2B-AD27-4F20-9710-C89D5EEC65AF}" type="presOf" srcId="{C4C02E9A-0BE8-4E05-B2AA-5F2130E0E119}" destId="{AD3B376B-2FA3-4DAD-A5A8-B357086AF50E}" srcOrd="1" destOrd="0" presId="urn:microsoft.com/office/officeart/2005/8/layout/vProcess5"/>
    <dgm:cxn modelId="{5FFA2430-8D7C-4AE8-8D50-B42F2EB2C39E}" type="presOf" srcId="{10AC2788-7A15-4136-9729-83390D317C2F}" destId="{48FECBBF-A72F-4749-8D4A-56B7AAEB5656}" srcOrd="0" destOrd="0" presId="urn:microsoft.com/office/officeart/2005/8/layout/vProcess5"/>
    <dgm:cxn modelId="{171BF231-C55B-484D-B62E-7F941B428208}" srcId="{B80B4173-457E-457E-8787-611D9BCA2C6D}" destId="{10AC2788-7A15-4136-9729-83390D317C2F}" srcOrd="0" destOrd="0" parTransId="{6A58CD0C-5EC4-4C64-AAA1-C39646BA00B8}" sibTransId="{454889AF-E12E-4844-94FA-492C8ADA75A1}"/>
    <dgm:cxn modelId="{6520D75B-F42A-416B-B888-2582D9594BB1}" type="presOf" srcId="{454889AF-E12E-4844-94FA-492C8ADA75A1}" destId="{93789460-5C29-4875-9B26-C169A31DDFDB}" srcOrd="0" destOrd="0" presId="urn:microsoft.com/office/officeart/2005/8/layout/vProcess5"/>
    <dgm:cxn modelId="{DC341243-AE18-4CAB-A9BD-B10823526E13}" type="presOf" srcId="{B80B4173-457E-457E-8787-611D9BCA2C6D}" destId="{680019F0-62AD-41AA-ACDC-F4AA45417E0F}" srcOrd="0" destOrd="0" presId="urn:microsoft.com/office/officeart/2005/8/layout/vProcess5"/>
    <dgm:cxn modelId="{FEC97863-4E1D-427E-8E12-0C600E27D6B7}" type="presOf" srcId="{0CD60D3F-6180-429B-91D2-B21FD6DBD6B5}" destId="{2C383D15-C699-4A9F-8531-167430B662C8}" srcOrd="0" destOrd="0" presId="urn:microsoft.com/office/officeart/2005/8/layout/vProcess5"/>
    <dgm:cxn modelId="{7AA0AF51-093F-4FA3-8EF7-00887E0B1EDA}" type="presOf" srcId="{3E962F5E-1CC6-47BD-AF7D-014E896733D8}" destId="{9FF0A3CF-EB9A-4A5A-8308-4346B33593A7}" srcOrd="1" destOrd="0" presId="urn:microsoft.com/office/officeart/2005/8/layout/vProcess5"/>
    <dgm:cxn modelId="{9B7CAC54-3ACE-485C-AAB8-6D1A28A87DF6}" type="presOf" srcId="{745C8673-F72B-4277-A5DB-A9CD245A0B34}" destId="{DD73093E-9745-4251-9771-D3527A77A2F2}" srcOrd="1" destOrd="0" presId="urn:microsoft.com/office/officeart/2005/8/layout/vProcess5"/>
    <dgm:cxn modelId="{2AE6DB82-8311-43CE-8268-36D2CB875785}" type="presOf" srcId="{A8BE60F6-728A-4EB6-8ED2-E108589099E5}" destId="{E2E31D2E-A897-4F4D-B895-9BBBE4F68793}" srcOrd="0" destOrd="0" presId="urn:microsoft.com/office/officeart/2005/8/layout/vProcess5"/>
    <dgm:cxn modelId="{A11B9997-0A75-4B7C-AE13-D94FE1B3FB0B}" srcId="{B80B4173-457E-457E-8787-611D9BCA2C6D}" destId="{EA557D01-0DF8-4984-9871-AA7D8D0E0315}" srcOrd="4" destOrd="0" parTransId="{29784FB5-14A2-42EB-8C97-5D54A4366F12}" sibTransId="{1935E45C-8E7E-4579-83DE-230B78474A74}"/>
    <dgm:cxn modelId="{7102D09E-9002-4515-AD50-BE5798D7E0F1}" type="presOf" srcId="{745C8673-F72B-4277-A5DB-A9CD245A0B34}" destId="{A04BAFF1-FA50-4749-94AA-9EB00C6A5A53}" srcOrd="0" destOrd="0" presId="urn:microsoft.com/office/officeart/2005/8/layout/vProcess5"/>
    <dgm:cxn modelId="{9455D0A0-D66B-4FC0-B4E4-3AC6DE82435D}" srcId="{B80B4173-457E-457E-8787-611D9BCA2C6D}" destId="{3E962F5E-1CC6-47BD-AF7D-014E896733D8}" srcOrd="3" destOrd="0" parTransId="{34B41D3B-1E2C-4B90-94E3-D9A55A826A8A}" sibTransId="{0CD60D3F-6180-429B-91D2-B21FD6DBD6B5}"/>
    <dgm:cxn modelId="{F3DD6FD2-DAD2-448E-AA74-876A9E056A96}" type="presOf" srcId="{3E962F5E-1CC6-47BD-AF7D-014E896733D8}" destId="{0526E602-1C29-4830-866C-624A2BF123BC}" srcOrd="0" destOrd="0" presId="urn:microsoft.com/office/officeart/2005/8/layout/vProcess5"/>
    <dgm:cxn modelId="{AC99B6DF-02EC-46E9-A2F3-6624DBFB6689}" type="presOf" srcId="{C4C02E9A-0BE8-4E05-B2AA-5F2130E0E119}" destId="{67AFAD02-4DE7-4755-AD52-943AC57C3052}" srcOrd="0" destOrd="0" presId="urn:microsoft.com/office/officeart/2005/8/layout/vProcess5"/>
    <dgm:cxn modelId="{B01B91F0-D21A-45F2-BD15-E4BE2C6A6EB5}" type="presOf" srcId="{2E510B1E-88CD-4346-86D3-DBB09B7FA5A9}" destId="{7B4E2DF0-DFDA-4E91-81B9-6C5B2F39B6F8}" srcOrd="0" destOrd="0" presId="urn:microsoft.com/office/officeart/2005/8/layout/vProcess5"/>
    <dgm:cxn modelId="{14775BF1-2198-4B90-89F5-A12ABF214D8B}" type="presOf" srcId="{10AC2788-7A15-4136-9729-83390D317C2F}" destId="{05375119-BD15-4EB7-AFEF-23880C328199}" srcOrd="1" destOrd="0" presId="urn:microsoft.com/office/officeart/2005/8/layout/vProcess5"/>
    <dgm:cxn modelId="{2C652B71-C739-44B6-AD25-8D4558752EB3}" type="presParOf" srcId="{680019F0-62AD-41AA-ACDC-F4AA45417E0F}" destId="{E3D39752-C3B9-4936-A7A8-74F79528BD16}" srcOrd="0" destOrd="0" presId="urn:microsoft.com/office/officeart/2005/8/layout/vProcess5"/>
    <dgm:cxn modelId="{85F12403-46DC-42B8-A9BB-332DD93FDD1A}" type="presParOf" srcId="{680019F0-62AD-41AA-ACDC-F4AA45417E0F}" destId="{48FECBBF-A72F-4749-8D4A-56B7AAEB5656}" srcOrd="1" destOrd="0" presId="urn:microsoft.com/office/officeart/2005/8/layout/vProcess5"/>
    <dgm:cxn modelId="{1581E17D-7301-4C43-92E9-2820A56D6FFD}" type="presParOf" srcId="{680019F0-62AD-41AA-ACDC-F4AA45417E0F}" destId="{A04BAFF1-FA50-4749-94AA-9EB00C6A5A53}" srcOrd="2" destOrd="0" presId="urn:microsoft.com/office/officeart/2005/8/layout/vProcess5"/>
    <dgm:cxn modelId="{230A1794-241B-45D3-8C79-C2BB815C8B25}" type="presParOf" srcId="{680019F0-62AD-41AA-ACDC-F4AA45417E0F}" destId="{67AFAD02-4DE7-4755-AD52-943AC57C3052}" srcOrd="3" destOrd="0" presId="urn:microsoft.com/office/officeart/2005/8/layout/vProcess5"/>
    <dgm:cxn modelId="{0D26F924-00FF-4A4C-8C1A-8FE4EF8597F1}" type="presParOf" srcId="{680019F0-62AD-41AA-ACDC-F4AA45417E0F}" destId="{0526E602-1C29-4830-866C-624A2BF123BC}" srcOrd="4" destOrd="0" presId="urn:microsoft.com/office/officeart/2005/8/layout/vProcess5"/>
    <dgm:cxn modelId="{84DA6F43-4854-4986-B509-6A42B12901E4}" type="presParOf" srcId="{680019F0-62AD-41AA-ACDC-F4AA45417E0F}" destId="{738B2F30-4BAC-4E34-9D33-DA040EDEDB3F}" srcOrd="5" destOrd="0" presId="urn:microsoft.com/office/officeart/2005/8/layout/vProcess5"/>
    <dgm:cxn modelId="{87904163-2421-4EC5-B972-A5F6C003E518}" type="presParOf" srcId="{680019F0-62AD-41AA-ACDC-F4AA45417E0F}" destId="{93789460-5C29-4875-9B26-C169A31DDFDB}" srcOrd="6" destOrd="0" presId="urn:microsoft.com/office/officeart/2005/8/layout/vProcess5"/>
    <dgm:cxn modelId="{FFEB7293-CCF7-4287-B355-B6FB8420A98B}" type="presParOf" srcId="{680019F0-62AD-41AA-ACDC-F4AA45417E0F}" destId="{E2E31D2E-A897-4F4D-B895-9BBBE4F68793}" srcOrd="7" destOrd="0" presId="urn:microsoft.com/office/officeart/2005/8/layout/vProcess5"/>
    <dgm:cxn modelId="{6BD66BD3-3455-4137-BE3E-15CA467675B7}" type="presParOf" srcId="{680019F0-62AD-41AA-ACDC-F4AA45417E0F}" destId="{7B4E2DF0-DFDA-4E91-81B9-6C5B2F39B6F8}" srcOrd="8" destOrd="0" presId="urn:microsoft.com/office/officeart/2005/8/layout/vProcess5"/>
    <dgm:cxn modelId="{19A7A6FD-1EF1-42F2-B2FF-85D5086E8E96}" type="presParOf" srcId="{680019F0-62AD-41AA-ACDC-F4AA45417E0F}" destId="{2C383D15-C699-4A9F-8531-167430B662C8}" srcOrd="9" destOrd="0" presId="urn:microsoft.com/office/officeart/2005/8/layout/vProcess5"/>
    <dgm:cxn modelId="{96A88D64-9FB9-4132-94B9-6551C4776C11}" type="presParOf" srcId="{680019F0-62AD-41AA-ACDC-F4AA45417E0F}" destId="{05375119-BD15-4EB7-AFEF-23880C328199}" srcOrd="10" destOrd="0" presId="urn:microsoft.com/office/officeart/2005/8/layout/vProcess5"/>
    <dgm:cxn modelId="{D5E08B6E-24B2-4C92-A3DA-CBF552D56E9F}" type="presParOf" srcId="{680019F0-62AD-41AA-ACDC-F4AA45417E0F}" destId="{DD73093E-9745-4251-9771-D3527A77A2F2}" srcOrd="11" destOrd="0" presId="urn:microsoft.com/office/officeart/2005/8/layout/vProcess5"/>
    <dgm:cxn modelId="{379CED65-FBA1-4232-BC03-D4CFEBFB464D}" type="presParOf" srcId="{680019F0-62AD-41AA-ACDC-F4AA45417E0F}" destId="{AD3B376B-2FA3-4DAD-A5A8-B357086AF50E}" srcOrd="12" destOrd="0" presId="urn:microsoft.com/office/officeart/2005/8/layout/vProcess5"/>
    <dgm:cxn modelId="{1B3F2913-94AB-42BF-A1D5-302C6407D35D}" type="presParOf" srcId="{680019F0-62AD-41AA-ACDC-F4AA45417E0F}" destId="{9FF0A3CF-EB9A-4A5A-8308-4346B33593A7}" srcOrd="13" destOrd="0" presId="urn:microsoft.com/office/officeart/2005/8/layout/vProcess5"/>
    <dgm:cxn modelId="{164F09CF-B5AF-4C4D-B8B2-D15625D0FB5D}" type="presParOf" srcId="{680019F0-62AD-41AA-ACDC-F4AA45417E0F}" destId="{0E298AA8-C690-4ED7-9D68-87969AD28439}"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0B4173-457E-457E-8787-611D9BCA2C6D}"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3E962F5E-1CC6-47BD-AF7D-014E896733D8}">
      <dgm:prSet custT="1"/>
      <dgm:spPr/>
      <dgm:t>
        <a:bodyPr/>
        <a:lstStyle/>
        <a:p>
          <a:pPr rtl="0"/>
          <a:r>
            <a:rPr lang="en-GB" sz="1800" dirty="0"/>
            <a:t>Minus </a:t>
          </a:r>
          <a:r>
            <a:rPr lang="en-GB" sz="1800" b="1" dirty="0"/>
            <a:t>benefits</a:t>
          </a:r>
          <a:r>
            <a:rPr lang="en-GB" sz="1800" dirty="0"/>
            <a:t> paid out</a:t>
          </a:r>
        </a:p>
      </dgm:t>
    </dgm:pt>
    <dgm:pt modelId="{34B41D3B-1E2C-4B90-94E3-D9A55A826A8A}" type="parTrans" cxnId="{9455D0A0-D66B-4FC0-B4E4-3AC6DE82435D}">
      <dgm:prSet/>
      <dgm:spPr/>
      <dgm:t>
        <a:bodyPr/>
        <a:lstStyle/>
        <a:p>
          <a:endParaRPr lang="en-US" sz="1800"/>
        </a:p>
      </dgm:t>
    </dgm:pt>
    <dgm:pt modelId="{0CD60D3F-6180-429B-91D2-B21FD6DBD6B5}" type="sibTrans" cxnId="{9455D0A0-D66B-4FC0-B4E4-3AC6DE82435D}">
      <dgm:prSet custT="1"/>
      <dgm:spPr/>
      <dgm:t>
        <a:bodyPr/>
        <a:lstStyle/>
        <a:p>
          <a:endParaRPr lang="en-US" sz="1800" dirty="0"/>
        </a:p>
      </dgm:t>
    </dgm:pt>
    <dgm:pt modelId="{10AC2788-7A15-4136-9729-83390D317C2F}">
      <dgm:prSet custT="1"/>
      <dgm:spPr/>
      <dgm:t>
        <a:bodyPr/>
        <a:lstStyle/>
        <a:p>
          <a:r>
            <a:rPr lang="en-US" sz="1800" b="0" dirty="0"/>
            <a:t>Assets at the </a:t>
          </a:r>
          <a:r>
            <a:rPr lang="en-US" sz="1800" b="1" dirty="0"/>
            <a:t>start</a:t>
          </a:r>
          <a:r>
            <a:rPr lang="en-US" sz="1800" b="0" dirty="0"/>
            <a:t> of the period</a:t>
          </a:r>
        </a:p>
      </dgm:t>
    </dgm:pt>
    <dgm:pt modelId="{6A58CD0C-5EC4-4C64-AAA1-C39646BA00B8}" type="parTrans" cxnId="{171BF231-C55B-484D-B62E-7F941B428208}">
      <dgm:prSet/>
      <dgm:spPr/>
      <dgm:t>
        <a:bodyPr/>
        <a:lstStyle/>
        <a:p>
          <a:endParaRPr lang="en-US" sz="1800"/>
        </a:p>
      </dgm:t>
    </dgm:pt>
    <dgm:pt modelId="{454889AF-E12E-4844-94FA-492C8ADA75A1}" type="sibTrans" cxnId="{171BF231-C55B-484D-B62E-7F941B428208}">
      <dgm:prSet custT="1"/>
      <dgm:spPr/>
      <dgm:t>
        <a:bodyPr/>
        <a:lstStyle/>
        <a:p>
          <a:endParaRPr lang="en-US" sz="1800" dirty="0"/>
        </a:p>
      </dgm:t>
    </dgm:pt>
    <dgm:pt modelId="{745C8673-F72B-4277-A5DB-A9CD245A0B34}">
      <dgm:prSet custT="1"/>
      <dgm:spPr/>
      <dgm:t>
        <a:bodyPr/>
        <a:lstStyle/>
        <a:p>
          <a:r>
            <a:rPr lang="en-US" sz="1800" dirty="0"/>
            <a:t>Plus </a:t>
          </a:r>
          <a:r>
            <a:rPr lang="en-US" sz="1800" b="1" dirty="0"/>
            <a:t>contributions</a:t>
          </a:r>
          <a:r>
            <a:rPr lang="en-US" sz="1800" dirty="0"/>
            <a:t> paid in</a:t>
          </a:r>
        </a:p>
      </dgm:t>
    </dgm:pt>
    <dgm:pt modelId="{A8D4EB29-96BF-4FB0-BAF6-1F5B515502C5}" type="parTrans" cxnId="{24E03D29-138D-48A6-84B3-5A69E5EC9B21}">
      <dgm:prSet/>
      <dgm:spPr/>
      <dgm:t>
        <a:bodyPr/>
        <a:lstStyle/>
        <a:p>
          <a:endParaRPr lang="en-US" sz="1800"/>
        </a:p>
      </dgm:t>
    </dgm:pt>
    <dgm:pt modelId="{A8BE60F6-728A-4EB6-8ED2-E108589099E5}" type="sibTrans" cxnId="{24E03D29-138D-48A6-84B3-5A69E5EC9B21}">
      <dgm:prSet custT="1"/>
      <dgm:spPr/>
      <dgm:t>
        <a:bodyPr/>
        <a:lstStyle/>
        <a:p>
          <a:endParaRPr lang="en-US" sz="1800" dirty="0"/>
        </a:p>
      </dgm:t>
    </dgm:pt>
    <dgm:pt modelId="{F1D2355B-7190-4685-9DB2-B64BDE4EC8B2}">
      <dgm:prSet custT="1"/>
      <dgm:spPr/>
      <dgm:t>
        <a:bodyPr/>
        <a:lstStyle/>
        <a:p>
          <a:pPr rtl="0"/>
          <a:r>
            <a:rPr lang="en-GB" sz="1800" b="1" dirty="0"/>
            <a:t>Investment</a:t>
          </a:r>
          <a:r>
            <a:rPr lang="en-GB" sz="1800" dirty="0"/>
            <a:t> return – gain or loss</a:t>
          </a:r>
        </a:p>
      </dgm:t>
    </dgm:pt>
    <dgm:pt modelId="{AC2C3130-65A6-4829-90A6-73186646EC75}" type="parTrans" cxnId="{CDF9B42B-447D-4D05-A480-CCAD82B189D1}">
      <dgm:prSet/>
      <dgm:spPr/>
      <dgm:t>
        <a:bodyPr/>
        <a:lstStyle/>
        <a:p>
          <a:endParaRPr lang="en-US" sz="1800"/>
        </a:p>
      </dgm:t>
    </dgm:pt>
    <dgm:pt modelId="{802ECAEB-EE2D-4ABF-9CDB-59C61D9137F3}" type="sibTrans" cxnId="{CDF9B42B-447D-4D05-A480-CCAD82B189D1}">
      <dgm:prSet custT="1"/>
      <dgm:spPr/>
      <dgm:t>
        <a:bodyPr/>
        <a:lstStyle/>
        <a:p>
          <a:endParaRPr lang="en-US" sz="1800" dirty="0"/>
        </a:p>
      </dgm:t>
    </dgm:pt>
    <dgm:pt modelId="{DD9E033D-165B-4965-AFC4-C962F4E51B1E}">
      <dgm:prSet custT="1"/>
      <dgm:spPr/>
      <dgm:t>
        <a:bodyPr/>
        <a:lstStyle/>
        <a:p>
          <a:pPr rtl="0"/>
          <a:r>
            <a:rPr lang="en-GB" sz="1800" dirty="0"/>
            <a:t>Assets at the </a:t>
          </a:r>
          <a:r>
            <a:rPr lang="en-GB" sz="1800" b="1" dirty="0"/>
            <a:t>end</a:t>
          </a:r>
          <a:r>
            <a:rPr lang="en-GB" sz="1800" dirty="0"/>
            <a:t> of the period</a:t>
          </a:r>
        </a:p>
      </dgm:t>
    </dgm:pt>
    <dgm:pt modelId="{C96C6419-3787-44D3-9CB7-C461413575F2}" type="parTrans" cxnId="{889946DF-E971-48FD-8271-D709F729C00B}">
      <dgm:prSet/>
      <dgm:spPr/>
      <dgm:t>
        <a:bodyPr/>
        <a:lstStyle/>
        <a:p>
          <a:endParaRPr lang="en-US" sz="1800"/>
        </a:p>
      </dgm:t>
    </dgm:pt>
    <dgm:pt modelId="{34D4BB2D-389A-46B6-90FE-2180B6647526}" type="sibTrans" cxnId="{889946DF-E971-48FD-8271-D709F729C00B}">
      <dgm:prSet/>
      <dgm:spPr/>
      <dgm:t>
        <a:bodyPr/>
        <a:lstStyle/>
        <a:p>
          <a:endParaRPr lang="en-US" sz="1800"/>
        </a:p>
      </dgm:t>
    </dgm:pt>
    <dgm:pt modelId="{680019F0-62AD-41AA-ACDC-F4AA45417E0F}" type="pres">
      <dgm:prSet presAssocID="{B80B4173-457E-457E-8787-611D9BCA2C6D}" presName="outerComposite" presStyleCnt="0">
        <dgm:presLayoutVars>
          <dgm:chMax val="5"/>
          <dgm:dir/>
          <dgm:resizeHandles val="exact"/>
        </dgm:presLayoutVars>
      </dgm:prSet>
      <dgm:spPr/>
    </dgm:pt>
    <dgm:pt modelId="{E3D39752-C3B9-4936-A7A8-74F79528BD16}" type="pres">
      <dgm:prSet presAssocID="{B80B4173-457E-457E-8787-611D9BCA2C6D}" presName="dummyMaxCanvas" presStyleCnt="0">
        <dgm:presLayoutVars/>
      </dgm:prSet>
      <dgm:spPr/>
    </dgm:pt>
    <dgm:pt modelId="{7862A57A-DC24-4CBA-A193-0E5FD53DBFB0}" type="pres">
      <dgm:prSet presAssocID="{B80B4173-457E-457E-8787-611D9BCA2C6D}" presName="FiveNodes_1" presStyleLbl="node1" presStyleIdx="0" presStyleCnt="5">
        <dgm:presLayoutVars>
          <dgm:bulletEnabled val="1"/>
        </dgm:presLayoutVars>
      </dgm:prSet>
      <dgm:spPr/>
    </dgm:pt>
    <dgm:pt modelId="{4807AEDF-DDA8-49F8-A21D-E8C215324FFC}" type="pres">
      <dgm:prSet presAssocID="{B80B4173-457E-457E-8787-611D9BCA2C6D}" presName="FiveNodes_2" presStyleLbl="node1" presStyleIdx="1" presStyleCnt="5">
        <dgm:presLayoutVars>
          <dgm:bulletEnabled val="1"/>
        </dgm:presLayoutVars>
      </dgm:prSet>
      <dgm:spPr/>
    </dgm:pt>
    <dgm:pt modelId="{7B00B0AC-62EF-44C7-A577-A44A038922CB}" type="pres">
      <dgm:prSet presAssocID="{B80B4173-457E-457E-8787-611D9BCA2C6D}" presName="FiveNodes_3" presStyleLbl="node1" presStyleIdx="2" presStyleCnt="5">
        <dgm:presLayoutVars>
          <dgm:bulletEnabled val="1"/>
        </dgm:presLayoutVars>
      </dgm:prSet>
      <dgm:spPr/>
    </dgm:pt>
    <dgm:pt modelId="{C8BC1ECF-781E-4BE6-9F10-3DD718D30A2F}" type="pres">
      <dgm:prSet presAssocID="{B80B4173-457E-457E-8787-611D9BCA2C6D}" presName="FiveNodes_4" presStyleLbl="node1" presStyleIdx="3" presStyleCnt="5">
        <dgm:presLayoutVars>
          <dgm:bulletEnabled val="1"/>
        </dgm:presLayoutVars>
      </dgm:prSet>
      <dgm:spPr/>
    </dgm:pt>
    <dgm:pt modelId="{7358825E-5D43-45CA-9928-0730F878A44C}" type="pres">
      <dgm:prSet presAssocID="{B80B4173-457E-457E-8787-611D9BCA2C6D}" presName="FiveNodes_5" presStyleLbl="node1" presStyleIdx="4" presStyleCnt="5">
        <dgm:presLayoutVars>
          <dgm:bulletEnabled val="1"/>
        </dgm:presLayoutVars>
      </dgm:prSet>
      <dgm:spPr/>
    </dgm:pt>
    <dgm:pt modelId="{53834202-FF82-4B4C-8FB9-8063A6E32480}" type="pres">
      <dgm:prSet presAssocID="{B80B4173-457E-457E-8787-611D9BCA2C6D}" presName="FiveConn_1-2" presStyleLbl="fgAccFollowNode1" presStyleIdx="0" presStyleCnt="4">
        <dgm:presLayoutVars>
          <dgm:bulletEnabled val="1"/>
        </dgm:presLayoutVars>
      </dgm:prSet>
      <dgm:spPr/>
    </dgm:pt>
    <dgm:pt modelId="{236A7FDF-E2A5-44A9-BDE5-93B3037DF90E}" type="pres">
      <dgm:prSet presAssocID="{B80B4173-457E-457E-8787-611D9BCA2C6D}" presName="FiveConn_2-3" presStyleLbl="fgAccFollowNode1" presStyleIdx="1" presStyleCnt="4">
        <dgm:presLayoutVars>
          <dgm:bulletEnabled val="1"/>
        </dgm:presLayoutVars>
      </dgm:prSet>
      <dgm:spPr/>
    </dgm:pt>
    <dgm:pt modelId="{95B61EB4-0460-482D-A1F2-78F77EA17E06}" type="pres">
      <dgm:prSet presAssocID="{B80B4173-457E-457E-8787-611D9BCA2C6D}" presName="FiveConn_3-4" presStyleLbl="fgAccFollowNode1" presStyleIdx="2" presStyleCnt="4">
        <dgm:presLayoutVars>
          <dgm:bulletEnabled val="1"/>
        </dgm:presLayoutVars>
      </dgm:prSet>
      <dgm:spPr/>
    </dgm:pt>
    <dgm:pt modelId="{CA8C52D0-8C89-42DE-9208-E788748B9E52}" type="pres">
      <dgm:prSet presAssocID="{B80B4173-457E-457E-8787-611D9BCA2C6D}" presName="FiveConn_4-5" presStyleLbl="fgAccFollowNode1" presStyleIdx="3" presStyleCnt="4">
        <dgm:presLayoutVars>
          <dgm:bulletEnabled val="1"/>
        </dgm:presLayoutVars>
      </dgm:prSet>
      <dgm:spPr/>
    </dgm:pt>
    <dgm:pt modelId="{10207307-15EB-4753-9A2D-13ED10498C24}" type="pres">
      <dgm:prSet presAssocID="{B80B4173-457E-457E-8787-611D9BCA2C6D}" presName="FiveNodes_1_text" presStyleLbl="node1" presStyleIdx="4" presStyleCnt="5">
        <dgm:presLayoutVars>
          <dgm:bulletEnabled val="1"/>
        </dgm:presLayoutVars>
      </dgm:prSet>
      <dgm:spPr/>
    </dgm:pt>
    <dgm:pt modelId="{56C5ABB9-1D91-49F4-A3CC-9A5F46744474}" type="pres">
      <dgm:prSet presAssocID="{B80B4173-457E-457E-8787-611D9BCA2C6D}" presName="FiveNodes_2_text" presStyleLbl="node1" presStyleIdx="4" presStyleCnt="5">
        <dgm:presLayoutVars>
          <dgm:bulletEnabled val="1"/>
        </dgm:presLayoutVars>
      </dgm:prSet>
      <dgm:spPr/>
    </dgm:pt>
    <dgm:pt modelId="{F24DBB14-D2D5-44A9-B5CE-9314CF00E9A9}" type="pres">
      <dgm:prSet presAssocID="{B80B4173-457E-457E-8787-611D9BCA2C6D}" presName="FiveNodes_3_text" presStyleLbl="node1" presStyleIdx="4" presStyleCnt="5">
        <dgm:presLayoutVars>
          <dgm:bulletEnabled val="1"/>
        </dgm:presLayoutVars>
      </dgm:prSet>
      <dgm:spPr/>
    </dgm:pt>
    <dgm:pt modelId="{3AB68045-8879-44A9-8155-199DD81E8011}" type="pres">
      <dgm:prSet presAssocID="{B80B4173-457E-457E-8787-611D9BCA2C6D}" presName="FiveNodes_4_text" presStyleLbl="node1" presStyleIdx="4" presStyleCnt="5">
        <dgm:presLayoutVars>
          <dgm:bulletEnabled val="1"/>
        </dgm:presLayoutVars>
      </dgm:prSet>
      <dgm:spPr/>
    </dgm:pt>
    <dgm:pt modelId="{15AE7FAC-1D3C-4A2D-94B3-A46F4EE35FCB}" type="pres">
      <dgm:prSet presAssocID="{B80B4173-457E-457E-8787-611D9BCA2C6D}" presName="FiveNodes_5_text" presStyleLbl="node1" presStyleIdx="4" presStyleCnt="5">
        <dgm:presLayoutVars>
          <dgm:bulletEnabled val="1"/>
        </dgm:presLayoutVars>
      </dgm:prSet>
      <dgm:spPr/>
    </dgm:pt>
  </dgm:ptLst>
  <dgm:cxnLst>
    <dgm:cxn modelId="{A5881407-8769-486A-9EB3-F8ECE3F38935}" type="presOf" srcId="{802ECAEB-EE2D-4ABF-9CDB-59C61D9137F3}" destId="{CA8C52D0-8C89-42DE-9208-E788748B9E52}" srcOrd="0" destOrd="0" presId="urn:microsoft.com/office/officeart/2005/8/layout/vProcess5"/>
    <dgm:cxn modelId="{8151DC14-030E-4A23-9D3C-A6E98BC87E14}" type="presOf" srcId="{3E962F5E-1CC6-47BD-AF7D-014E896733D8}" destId="{F24DBB14-D2D5-44A9-B5CE-9314CF00E9A9}" srcOrd="1" destOrd="0" presId="urn:microsoft.com/office/officeart/2005/8/layout/vProcess5"/>
    <dgm:cxn modelId="{24E03D29-138D-48A6-84B3-5A69E5EC9B21}" srcId="{B80B4173-457E-457E-8787-611D9BCA2C6D}" destId="{745C8673-F72B-4277-A5DB-A9CD245A0B34}" srcOrd="1" destOrd="0" parTransId="{A8D4EB29-96BF-4FB0-BAF6-1F5B515502C5}" sibTransId="{A8BE60F6-728A-4EB6-8ED2-E108589099E5}"/>
    <dgm:cxn modelId="{CDF9B42B-447D-4D05-A480-CCAD82B189D1}" srcId="{B80B4173-457E-457E-8787-611D9BCA2C6D}" destId="{F1D2355B-7190-4685-9DB2-B64BDE4EC8B2}" srcOrd="3" destOrd="0" parTransId="{AC2C3130-65A6-4829-90A6-73186646EC75}" sibTransId="{802ECAEB-EE2D-4ABF-9CDB-59C61D9137F3}"/>
    <dgm:cxn modelId="{171BF231-C55B-484D-B62E-7F941B428208}" srcId="{B80B4173-457E-457E-8787-611D9BCA2C6D}" destId="{10AC2788-7A15-4136-9729-83390D317C2F}" srcOrd="0" destOrd="0" parTransId="{6A58CD0C-5EC4-4C64-AAA1-C39646BA00B8}" sibTransId="{454889AF-E12E-4844-94FA-492C8ADA75A1}"/>
    <dgm:cxn modelId="{E5B43849-FDB1-4FD8-B047-CFC8A0AD0015}" type="presOf" srcId="{F1D2355B-7190-4685-9DB2-B64BDE4EC8B2}" destId="{C8BC1ECF-781E-4BE6-9F10-3DD718D30A2F}" srcOrd="0" destOrd="0" presId="urn:microsoft.com/office/officeart/2005/8/layout/vProcess5"/>
    <dgm:cxn modelId="{74856650-3202-4870-8698-D0AF3EDB7A35}" type="presOf" srcId="{0CD60D3F-6180-429B-91D2-B21FD6DBD6B5}" destId="{95B61EB4-0460-482D-A1F2-78F77EA17E06}" srcOrd="0" destOrd="0" presId="urn:microsoft.com/office/officeart/2005/8/layout/vProcess5"/>
    <dgm:cxn modelId="{AA3E7051-8A43-4BF3-97FA-EA8C9B47B9E4}" type="presOf" srcId="{A8BE60F6-728A-4EB6-8ED2-E108589099E5}" destId="{236A7FDF-E2A5-44A9-BDE5-93B3037DF90E}" srcOrd="0" destOrd="0" presId="urn:microsoft.com/office/officeart/2005/8/layout/vProcess5"/>
    <dgm:cxn modelId="{7C4C5497-9BD8-4AA2-8B6A-EFA58273BA69}" type="presOf" srcId="{3E962F5E-1CC6-47BD-AF7D-014E896733D8}" destId="{7B00B0AC-62EF-44C7-A577-A44A038922CB}" srcOrd="0" destOrd="0" presId="urn:microsoft.com/office/officeart/2005/8/layout/vProcess5"/>
    <dgm:cxn modelId="{9455D0A0-D66B-4FC0-B4E4-3AC6DE82435D}" srcId="{B80B4173-457E-457E-8787-611D9BCA2C6D}" destId="{3E962F5E-1CC6-47BD-AF7D-014E896733D8}" srcOrd="2" destOrd="0" parTransId="{34B41D3B-1E2C-4B90-94E3-D9A55A826A8A}" sibTransId="{0CD60D3F-6180-429B-91D2-B21FD6DBD6B5}"/>
    <dgm:cxn modelId="{245974B4-BF8B-4AB4-B559-79AD405F8A73}" type="presOf" srcId="{B80B4173-457E-457E-8787-611D9BCA2C6D}" destId="{680019F0-62AD-41AA-ACDC-F4AA45417E0F}" srcOrd="0" destOrd="0" presId="urn:microsoft.com/office/officeart/2005/8/layout/vProcess5"/>
    <dgm:cxn modelId="{6EAEB4CD-2E84-44D9-AE80-98B2AC6936F2}" type="presOf" srcId="{454889AF-E12E-4844-94FA-492C8ADA75A1}" destId="{53834202-FF82-4B4C-8FB9-8063A6E32480}" srcOrd="0" destOrd="0" presId="urn:microsoft.com/office/officeart/2005/8/layout/vProcess5"/>
    <dgm:cxn modelId="{FE5D2DCF-1F3A-44A1-9176-6F347C9DDB98}" type="presOf" srcId="{DD9E033D-165B-4965-AFC4-C962F4E51B1E}" destId="{7358825E-5D43-45CA-9928-0730F878A44C}" srcOrd="0" destOrd="0" presId="urn:microsoft.com/office/officeart/2005/8/layout/vProcess5"/>
    <dgm:cxn modelId="{8F8E9BD2-4875-4B41-A64D-27E3BC659420}" type="presOf" srcId="{10AC2788-7A15-4136-9729-83390D317C2F}" destId="{7862A57A-DC24-4CBA-A193-0E5FD53DBFB0}" srcOrd="0" destOrd="0" presId="urn:microsoft.com/office/officeart/2005/8/layout/vProcess5"/>
    <dgm:cxn modelId="{889946DF-E971-48FD-8271-D709F729C00B}" srcId="{B80B4173-457E-457E-8787-611D9BCA2C6D}" destId="{DD9E033D-165B-4965-AFC4-C962F4E51B1E}" srcOrd="4" destOrd="0" parTransId="{C96C6419-3787-44D3-9CB7-C461413575F2}" sibTransId="{34D4BB2D-389A-46B6-90FE-2180B6647526}"/>
    <dgm:cxn modelId="{7AAEF7E3-F57B-4C9D-8CAB-13E3BAEEE1DE}" type="presOf" srcId="{745C8673-F72B-4277-A5DB-A9CD245A0B34}" destId="{56C5ABB9-1D91-49F4-A3CC-9A5F46744474}" srcOrd="1" destOrd="0" presId="urn:microsoft.com/office/officeart/2005/8/layout/vProcess5"/>
    <dgm:cxn modelId="{9B5352ED-11C0-4062-A727-0659D0D6E6F5}" type="presOf" srcId="{F1D2355B-7190-4685-9DB2-B64BDE4EC8B2}" destId="{3AB68045-8879-44A9-8155-199DD81E8011}" srcOrd="1" destOrd="0" presId="urn:microsoft.com/office/officeart/2005/8/layout/vProcess5"/>
    <dgm:cxn modelId="{11542FFB-C5DE-4C35-88E6-D76C7F83CD01}" type="presOf" srcId="{DD9E033D-165B-4965-AFC4-C962F4E51B1E}" destId="{15AE7FAC-1D3C-4A2D-94B3-A46F4EE35FCB}" srcOrd="1" destOrd="0" presId="urn:microsoft.com/office/officeart/2005/8/layout/vProcess5"/>
    <dgm:cxn modelId="{0542E9FC-6365-4CE7-9240-BE59CD67A446}" type="presOf" srcId="{10AC2788-7A15-4136-9729-83390D317C2F}" destId="{10207307-15EB-4753-9A2D-13ED10498C24}" srcOrd="1" destOrd="0" presId="urn:microsoft.com/office/officeart/2005/8/layout/vProcess5"/>
    <dgm:cxn modelId="{785883FE-AA67-4927-A846-D237043EEE6F}" type="presOf" srcId="{745C8673-F72B-4277-A5DB-A9CD245A0B34}" destId="{4807AEDF-DDA8-49F8-A21D-E8C215324FFC}" srcOrd="0" destOrd="0" presId="urn:microsoft.com/office/officeart/2005/8/layout/vProcess5"/>
    <dgm:cxn modelId="{A4F45298-7573-411F-8C3E-D0B96891BBD4}" type="presParOf" srcId="{680019F0-62AD-41AA-ACDC-F4AA45417E0F}" destId="{E3D39752-C3B9-4936-A7A8-74F79528BD16}" srcOrd="0" destOrd="0" presId="urn:microsoft.com/office/officeart/2005/8/layout/vProcess5"/>
    <dgm:cxn modelId="{87576B6E-D343-4EE2-9ED2-F672C8E6E071}" type="presParOf" srcId="{680019F0-62AD-41AA-ACDC-F4AA45417E0F}" destId="{7862A57A-DC24-4CBA-A193-0E5FD53DBFB0}" srcOrd="1" destOrd="0" presId="urn:microsoft.com/office/officeart/2005/8/layout/vProcess5"/>
    <dgm:cxn modelId="{9E6762E5-7941-4AD9-A0AA-FF4F08D6E75B}" type="presParOf" srcId="{680019F0-62AD-41AA-ACDC-F4AA45417E0F}" destId="{4807AEDF-DDA8-49F8-A21D-E8C215324FFC}" srcOrd="2" destOrd="0" presId="urn:microsoft.com/office/officeart/2005/8/layout/vProcess5"/>
    <dgm:cxn modelId="{BC5FB066-0A44-4EF7-95D9-E2293630DF78}" type="presParOf" srcId="{680019F0-62AD-41AA-ACDC-F4AA45417E0F}" destId="{7B00B0AC-62EF-44C7-A577-A44A038922CB}" srcOrd="3" destOrd="0" presId="urn:microsoft.com/office/officeart/2005/8/layout/vProcess5"/>
    <dgm:cxn modelId="{AD8F0DFC-CFDF-4AB4-8872-74F28240D8D9}" type="presParOf" srcId="{680019F0-62AD-41AA-ACDC-F4AA45417E0F}" destId="{C8BC1ECF-781E-4BE6-9F10-3DD718D30A2F}" srcOrd="4" destOrd="0" presId="urn:microsoft.com/office/officeart/2005/8/layout/vProcess5"/>
    <dgm:cxn modelId="{AE4F85E8-F5D9-4510-A0BA-FC120E9EE12C}" type="presParOf" srcId="{680019F0-62AD-41AA-ACDC-F4AA45417E0F}" destId="{7358825E-5D43-45CA-9928-0730F878A44C}" srcOrd="5" destOrd="0" presId="urn:microsoft.com/office/officeart/2005/8/layout/vProcess5"/>
    <dgm:cxn modelId="{C3B9EF5A-8C76-460D-97BE-41567832F5A6}" type="presParOf" srcId="{680019F0-62AD-41AA-ACDC-F4AA45417E0F}" destId="{53834202-FF82-4B4C-8FB9-8063A6E32480}" srcOrd="6" destOrd="0" presId="urn:microsoft.com/office/officeart/2005/8/layout/vProcess5"/>
    <dgm:cxn modelId="{64783DB6-8073-420C-8671-94670983C47E}" type="presParOf" srcId="{680019F0-62AD-41AA-ACDC-F4AA45417E0F}" destId="{236A7FDF-E2A5-44A9-BDE5-93B3037DF90E}" srcOrd="7" destOrd="0" presId="urn:microsoft.com/office/officeart/2005/8/layout/vProcess5"/>
    <dgm:cxn modelId="{DA6666FD-583F-4B07-8744-7D82FFA23032}" type="presParOf" srcId="{680019F0-62AD-41AA-ACDC-F4AA45417E0F}" destId="{95B61EB4-0460-482D-A1F2-78F77EA17E06}" srcOrd="8" destOrd="0" presId="urn:microsoft.com/office/officeart/2005/8/layout/vProcess5"/>
    <dgm:cxn modelId="{0DB2E03F-4624-492E-91DF-011C070BC982}" type="presParOf" srcId="{680019F0-62AD-41AA-ACDC-F4AA45417E0F}" destId="{CA8C52D0-8C89-42DE-9208-E788748B9E52}" srcOrd="9" destOrd="0" presId="urn:microsoft.com/office/officeart/2005/8/layout/vProcess5"/>
    <dgm:cxn modelId="{8B49B6BB-B4F0-4B65-A7BA-D769664F0C90}" type="presParOf" srcId="{680019F0-62AD-41AA-ACDC-F4AA45417E0F}" destId="{10207307-15EB-4753-9A2D-13ED10498C24}" srcOrd="10" destOrd="0" presId="urn:microsoft.com/office/officeart/2005/8/layout/vProcess5"/>
    <dgm:cxn modelId="{722AE7B1-EED7-4A48-8E93-EBA72290FA31}" type="presParOf" srcId="{680019F0-62AD-41AA-ACDC-F4AA45417E0F}" destId="{56C5ABB9-1D91-49F4-A3CC-9A5F46744474}" srcOrd="11" destOrd="0" presId="urn:microsoft.com/office/officeart/2005/8/layout/vProcess5"/>
    <dgm:cxn modelId="{BD472B89-09CD-4E17-B59F-B2CF26C35727}" type="presParOf" srcId="{680019F0-62AD-41AA-ACDC-F4AA45417E0F}" destId="{F24DBB14-D2D5-44A9-B5CE-9314CF00E9A9}" srcOrd="12" destOrd="0" presId="urn:microsoft.com/office/officeart/2005/8/layout/vProcess5"/>
    <dgm:cxn modelId="{F3BA8694-5D87-4461-AD2C-EBBE7D0BE662}" type="presParOf" srcId="{680019F0-62AD-41AA-ACDC-F4AA45417E0F}" destId="{3AB68045-8879-44A9-8155-199DD81E8011}" srcOrd="13" destOrd="0" presId="urn:microsoft.com/office/officeart/2005/8/layout/vProcess5"/>
    <dgm:cxn modelId="{6A9B6425-3BC7-4F6F-B93C-23A8179451C0}" type="presParOf" srcId="{680019F0-62AD-41AA-ACDC-F4AA45417E0F}" destId="{15AE7FAC-1D3C-4A2D-94B3-A46F4EE35FCB}" srcOrd="14"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405EC9-743B-4580-90CD-F65FFB9ADA44}" type="doc">
      <dgm:prSet loTypeId="urn:microsoft.com/office/officeart/2008/layout/HexagonCluster" loCatId="picture" qsTypeId="urn:microsoft.com/office/officeart/2005/8/quickstyle/simple1" qsCatId="simple" csTypeId="urn:microsoft.com/office/officeart/2005/8/colors/colorful1" csCatId="colorful" phldr="1"/>
      <dgm:spPr/>
      <dgm:t>
        <a:bodyPr/>
        <a:lstStyle/>
        <a:p>
          <a:endParaRPr lang="en-US"/>
        </a:p>
      </dgm:t>
    </dgm:pt>
    <dgm:pt modelId="{732DDB5A-C5A8-414D-98A9-10060C9E763A}">
      <dgm:prSet phldrT="[Text]" custT="1"/>
      <dgm:spPr/>
      <dgm:t>
        <a:bodyPr/>
        <a:lstStyle/>
        <a:p>
          <a:r>
            <a:rPr lang="en-US" sz="1400" dirty="0"/>
            <a:t>Discount rate</a:t>
          </a:r>
        </a:p>
      </dgm:t>
    </dgm:pt>
    <dgm:pt modelId="{D626D91A-7ACF-4D89-9F85-0D7B322723C3}" type="parTrans" cxnId="{7BF3D396-2BEB-4823-AD3E-BA77A08663E2}">
      <dgm:prSet/>
      <dgm:spPr/>
      <dgm:t>
        <a:bodyPr/>
        <a:lstStyle/>
        <a:p>
          <a:endParaRPr lang="en-US" sz="1400">
            <a:solidFill>
              <a:schemeClr val="tx2"/>
            </a:solidFill>
          </a:endParaRPr>
        </a:p>
      </dgm:t>
    </dgm:pt>
    <dgm:pt modelId="{B5D9D871-035A-4BD7-8304-EFF8D8D188D2}" type="sibTrans" cxnId="{7BF3D396-2BEB-4823-AD3E-BA77A08663E2}">
      <dgm:prSet/>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4663" r="-14663"/>
          </a:stretch>
        </a:blipFill>
      </dgm:spPr>
      <dgm:t>
        <a:bodyPr/>
        <a:lstStyle/>
        <a:p>
          <a:endParaRPr lang="en-US" sz="1400">
            <a:solidFill>
              <a:schemeClr val="tx2"/>
            </a:solidFill>
          </a:endParaRPr>
        </a:p>
      </dgm:t>
    </dgm:pt>
    <dgm:pt modelId="{E98BF6D0-94BE-4198-9817-3F7BC939165D}">
      <dgm:prSet phldrT="[Text]" custT="1"/>
      <dgm:spPr/>
      <dgm:t>
        <a:bodyPr/>
        <a:lstStyle/>
        <a:p>
          <a:r>
            <a:rPr lang="en-US" sz="1400" dirty="0"/>
            <a:t>Pension increases (CPI)</a:t>
          </a:r>
        </a:p>
      </dgm:t>
    </dgm:pt>
    <dgm:pt modelId="{FEB54D45-F936-4463-9A39-4B2329FDADBE}" type="parTrans" cxnId="{4FA973E7-FBEA-4149-8F90-59FB378AD5D5}">
      <dgm:prSet/>
      <dgm:spPr/>
      <dgm:t>
        <a:bodyPr/>
        <a:lstStyle/>
        <a:p>
          <a:endParaRPr lang="en-US" sz="1400">
            <a:solidFill>
              <a:schemeClr val="tx2"/>
            </a:solidFill>
          </a:endParaRPr>
        </a:p>
      </dgm:t>
    </dgm:pt>
    <dgm:pt modelId="{77759980-9178-46DE-BAF8-588A2AA54EB1}" type="sibTrans" cxnId="{4FA973E7-FBEA-4149-8F90-59FB378AD5D5}">
      <dgm:prSet/>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42843" r="-42843"/>
          </a:stretch>
        </a:blipFill>
      </dgm:spPr>
      <dgm:t>
        <a:bodyPr/>
        <a:lstStyle/>
        <a:p>
          <a:endParaRPr lang="en-US" sz="1400">
            <a:solidFill>
              <a:schemeClr val="tx2"/>
            </a:solidFill>
          </a:endParaRPr>
        </a:p>
      </dgm:t>
    </dgm:pt>
    <dgm:pt modelId="{ECB6D8ED-088E-4CE1-8CE6-3E3B616B7E5E}">
      <dgm:prSet phldrT="[Text]" custT="1"/>
      <dgm:spPr/>
      <dgm:t>
        <a:bodyPr/>
        <a:lstStyle/>
        <a:p>
          <a:r>
            <a:rPr lang="en-US" sz="1400" dirty="0">
              <a:solidFill>
                <a:schemeClr val="accent5"/>
              </a:solidFill>
            </a:rPr>
            <a:t>Salary increases</a:t>
          </a:r>
        </a:p>
      </dgm:t>
    </dgm:pt>
    <dgm:pt modelId="{32F5E8EE-A66F-40AE-BDA8-47C5B75CEDE4}" type="sibTrans" cxnId="{18711B66-F49F-40FD-9AA7-1F2A8515BC47}">
      <dgm:prSet/>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14596" r="-14596"/>
          </a:stretch>
        </a:blipFill>
      </dgm:spPr>
      <dgm:t>
        <a:bodyPr/>
        <a:lstStyle/>
        <a:p>
          <a:endParaRPr lang="en-US" sz="1400">
            <a:solidFill>
              <a:schemeClr val="tx2"/>
            </a:solidFill>
          </a:endParaRPr>
        </a:p>
      </dgm:t>
    </dgm:pt>
    <dgm:pt modelId="{5A1BA714-8A85-472C-965C-35E675B4346C}" type="parTrans" cxnId="{18711B66-F49F-40FD-9AA7-1F2A8515BC47}">
      <dgm:prSet/>
      <dgm:spPr/>
      <dgm:t>
        <a:bodyPr/>
        <a:lstStyle/>
        <a:p>
          <a:endParaRPr lang="en-US" sz="1400">
            <a:solidFill>
              <a:schemeClr val="tx2"/>
            </a:solidFill>
          </a:endParaRPr>
        </a:p>
      </dgm:t>
    </dgm:pt>
    <dgm:pt modelId="{7DB9D42F-CD1F-4756-A158-C274DE0331E3}" type="pres">
      <dgm:prSet presAssocID="{40405EC9-743B-4580-90CD-F65FFB9ADA44}" presName="Name0" presStyleCnt="0">
        <dgm:presLayoutVars>
          <dgm:chMax val="21"/>
          <dgm:chPref val="21"/>
        </dgm:presLayoutVars>
      </dgm:prSet>
      <dgm:spPr/>
    </dgm:pt>
    <dgm:pt modelId="{A15F6D2B-C910-4D08-92C8-61FFCA83161E}" type="pres">
      <dgm:prSet presAssocID="{ECB6D8ED-088E-4CE1-8CE6-3E3B616B7E5E}" presName="text1" presStyleCnt="0"/>
      <dgm:spPr/>
    </dgm:pt>
    <dgm:pt modelId="{926AFB29-57B7-4099-9DF9-39691A3F75D6}" type="pres">
      <dgm:prSet presAssocID="{ECB6D8ED-088E-4CE1-8CE6-3E3B616B7E5E}" presName="textRepeatNode" presStyleLbl="alignNode1" presStyleIdx="0" presStyleCnt="3">
        <dgm:presLayoutVars>
          <dgm:chMax val="0"/>
          <dgm:chPref val="0"/>
          <dgm:bulletEnabled val="1"/>
        </dgm:presLayoutVars>
      </dgm:prSet>
      <dgm:spPr/>
    </dgm:pt>
    <dgm:pt modelId="{16278B95-9CD8-4977-A6BA-ACBF3F602DF0}" type="pres">
      <dgm:prSet presAssocID="{ECB6D8ED-088E-4CE1-8CE6-3E3B616B7E5E}" presName="textaccent1" presStyleCnt="0"/>
      <dgm:spPr/>
    </dgm:pt>
    <dgm:pt modelId="{9BE596AD-3390-4B81-8629-89310F2BB08E}" type="pres">
      <dgm:prSet presAssocID="{ECB6D8ED-088E-4CE1-8CE6-3E3B616B7E5E}" presName="accentRepeatNode" presStyleLbl="solidAlignAcc1" presStyleIdx="0" presStyleCnt="6"/>
      <dgm:spPr/>
    </dgm:pt>
    <dgm:pt modelId="{339FE610-C743-4852-BE20-639EB2CFFEE6}" type="pres">
      <dgm:prSet presAssocID="{32F5E8EE-A66F-40AE-BDA8-47C5B75CEDE4}" presName="image1" presStyleCnt="0"/>
      <dgm:spPr/>
    </dgm:pt>
    <dgm:pt modelId="{1B1FCD9D-6FAF-444E-B4C0-24C70D9CED21}" type="pres">
      <dgm:prSet presAssocID="{32F5E8EE-A66F-40AE-BDA8-47C5B75CEDE4}" presName="imageRepeatNode" presStyleLbl="alignAcc1" presStyleIdx="0" presStyleCnt="3"/>
      <dgm:spPr/>
    </dgm:pt>
    <dgm:pt modelId="{21677C93-46A9-4CC5-906B-FA080178B76F}" type="pres">
      <dgm:prSet presAssocID="{32F5E8EE-A66F-40AE-BDA8-47C5B75CEDE4}" presName="imageaccent1" presStyleCnt="0"/>
      <dgm:spPr/>
    </dgm:pt>
    <dgm:pt modelId="{34B7B280-2DC5-4E2B-839C-DDA59792013D}" type="pres">
      <dgm:prSet presAssocID="{32F5E8EE-A66F-40AE-BDA8-47C5B75CEDE4}" presName="accentRepeatNode" presStyleLbl="solidAlignAcc1" presStyleIdx="1" presStyleCnt="6"/>
      <dgm:spPr/>
    </dgm:pt>
    <dgm:pt modelId="{49CD9648-063D-46C6-A1FB-4545B8AC0B75}" type="pres">
      <dgm:prSet presAssocID="{732DDB5A-C5A8-414D-98A9-10060C9E763A}" presName="text2" presStyleCnt="0"/>
      <dgm:spPr/>
    </dgm:pt>
    <dgm:pt modelId="{A23EAA89-8E8C-4FD8-8566-2CC7FA5F1CCD}" type="pres">
      <dgm:prSet presAssocID="{732DDB5A-C5A8-414D-98A9-10060C9E763A}" presName="textRepeatNode" presStyleLbl="alignNode1" presStyleIdx="1" presStyleCnt="3">
        <dgm:presLayoutVars>
          <dgm:chMax val="0"/>
          <dgm:chPref val="0"/>
          <dgm:bulletEnabled val="1"/>
        </dgm:presLayoutVars>
      </dgm:prSet>
      <dgm:spPr/>
    </dgm:pt>
    <dgm:pt modelId="{8E552371-3488-4ABF-8650-21195988571F}" type="pres">
      <dgm:prSet presAssocID="{732DDB5A-C5A8-414D-98A9-10060C9E763A}" presName="textaccent2" presStyleCnt="0"/>
      <dgm:spPr/>
    </dgm:pt>
    <dgm:pt modelId="{4A3F9DC7-2A88-414B-9A65-F2485415A028}" type="pres">
      <dgm:prSet presAssocID="{732DDB5A-C5A8-414D-98A9-10060C9E763A}" presName="accentRepeatNode" presStyleLbl="solidAlignAcc1" presStyleIdx="2" presStyleCnt="6"/>
      <dgm:spPr/>
    </dgm:pt>
    <dgm:pt modelId="{90319AD1-829B-417E-8A60-616EB1B384D1}" type="pres">
      <dgm:prSet presAssocID="{B5D9D871-035A-4BD7-8304-EFF8D8D188D2}" presName="image2" presStyleCnt="0"/>
      <dgm:spPr/>
    </dgm:pt>
    <dgm:pt modelId="{D99D0DD2-BBB6-47B6-A74A-4C63328CA9AC}" type="pres">
      <dgm:prSet presAssocID="{B5D9D871-035A-4BD7-8304-EFF8D8D188D2}" presName="imageRepeatNode" presStyleLbl="alignAcc1" presStyleIdx="1" presStyleCnt="3"/>
      <dgm:spPr/>
    </dgm:pt>
    <dgm:pt modelId="{F5FDD77B-47C2-434E-A190-4BC69DEBA588}" type="pres">
      <dgm:prSet presAssocID="{B5D9D871-035A-4BD7-8304-EFF8D8D188D2}" presName="imageaccent2" presStyleCnt="0"/>
      <dgm:spPr/>
    </dgm:pt>
    <dgm:pt modelId="{C4E2D302-02A9-4F8F-AD7F-97DF4D511091}" type="pres">
      <dgm:prSet presAssocID="{B5D9D871-035A-4BD7-8304-EFF8D8D188D2}" presName="accentRepeatNode" presStyleLbl="solidAlignAcc1" presStyleIdx="3" presStyleCnt="6"/>
      <dgm:spPr/>
    </dgm:pt>
    <dgm:pt modelId="{CC29CE40-26AA-4166-9F25-520DBA125252}" type="pres">
      <dgm:prSet presAssocID="{E98BF6D0-94BE-4198-9817-3F7BC939165D}" presName="text3" presStyleCnt="0"/>
      <dgm:spPr/>
    </dgm:pt>
    <dgm:pt modelId="{22FC1319-8AB4-4353-81A1-7C87E93D216B}" type="pres">
      <dgm:prSet presAssocID="{E98BF6D0-94BE-4198-9817-3F7BC939165D}" presName="textRepeatNode" presStyleLbl="alignNode1" presStyleIdx="2" presStyleCnt="3">
        <dgm:presLayoutVars>
          <dgm:chMax val="0"/>
          <dgm:chPref val="0"/>
          <dgm:bulletEnabled val="1"/>
        </dgm:presLayoutVars>
      </dgm:prSet>
      <dgm:spPr/>
    </dgm:pt>
    <dgm:pt modelId="{313B0BD6-0B00-46DE-9CC0-4B625382DE93}" type="pres">
      <dgm:prSet presAssocID="{E98BF6D0-94BE-4198-9817-3F7BC939165D}" presName="textaccent3" presStyleCnt="0"/>
      <dgm:spPr/>
    </dgm:pt>
    <dgm:pt modelId="{43CC5B73-A126-4DE2-8863-7176A87230A8}" type="pres">
      <dgm:prSet presAssocID="{E98BF6D0-94BE-4198-9817-3F7BC939165D}" presName="accentRepeatNode" presStyleLbl="solidAlignAcc1" presStyleIdx="4" presStyleCnt="6"/>
      <dgm:spPr/>
    </dgm:pt>
    <dgm:pt modelId="{640671C3-8733-48D1-977E-6F69833D632F}" type="pres">
      <dgm:prSet presAssocID="{77759980-9178-46DE-BAF8-588A2AA54EB1}" presName="image3" presStyleCnt="0"/>
      <dgm:spPr/>
    </dgm:pt>
    <dgm:pt modelId="{E5911104-A32F-4082-BCD0-C1D8B78AB619}" type="pres">
      <dgm:prSet presAssocID="{77759980-9178-46DE-BAF8-588A2AA54EB1}" presName="imageRepeatNode" presStyleLbl="alignAcc1" presStyleIdx="2" presStyleCnt="3"/>
      <dgm:spPr/>
    </dgm:pt>
    <dgm:pt modelId="{0FB9F97F-6B06-48B1-8497-F6D924F3735C}" type="pres">
      <dgm:prSet presAssocID="{77759980-9178-46DE-BAF8-588A2AA54EB1}" presName="imageaccent3" presStyleCnt="0"/>
      <dgm:spPr/>
    </dgm:pt>
    <dgm:pt modelId="{0D0CB83D-CD78-4CF6-9EB4-E2C77623BE94}" type="pres">
      <dgm:prSet presAssocID="{77759980-9178-46DE-BAF8-588A2AA54EB1}" presName="accentRepeatNode" presStyleLbl="solidAlignAcc1" presStyleIdx="5" presStyleCnt="6"/>
      <dgm:spPr/>
    </dgm:pt>
  </dgm:ptLst>
  <dgm:cxnLst>
    <dgm:cxn modelId="{6026000D-C97C-49AD-BFEC-394AD5EA01B9}" type="presOf" srcId="{ECB6D8ED-088E-4CE1-8CE6-3E3B616B7E5E}" destId="{926AFB29-57B7-4099-9DF9-39691A3F75D6}" srcOrd="0" destOrd="0" presId="urn:microsoft.com/office/officeart/2008/layout/HexagonCluster"/>
    <dgm:cxn modelId="{69BD6A2C-01A5-4415-B923-0458A5072B8A}" type="presOf" srcId="{32F5E8EE-A66F-40AE-BDA8-47C5B75CEDE4}" destId="{1B1FCD9D-6FAF-444E-B4C0-24C70D9CED21}" srcOrd="0" destOrd="0" presId="urn:microsoft.com/office/officeart/2008/layout/HexagonCluster"/>
    <dgm:cxn modelId="{18711B66-F49F-40FD-9AA7-1F2A8515BC47}" srcId="{40405EC9-743B-4580-90CD-F65FFB9ADA44}" destId="{ECB6D8ED-088E-4CE1-8CE6-3E3B616B7E5E}" srcOrd="0" destOrd="0" parTransId="{5A1BA714-8A85-472C-965C-35E675B4346C}" sibTransId="{32F5E8EE-A66F-40AE-BDA8-47C5B75CEDE4}"/>
    <dgm:cxn modelId="{071B6558-9215-4FA2-8EB8-4CC7562E9170}" type="presOf" srcId="{732DDB5A-C5A8-414D-98A9-10060C9E763A}" destId="{A23EAA89-8E8C-4FD8-8566-2CC7FA5F1CCD}" srcOrd="0" destOrd="0" presId="urn:microsoft.com/office/officeart/2008/layout/HexagonCluster"/>
    <dgm:cxn modelId="{7BF3D396-2BEB-4823-AD3E-BA77A08663E2}" srcId="{40405EC9-743B-4580-90CD-F65FFB9ADA44}" destId="{732DDB5A-C5A8-414D-98A9-10060C9E763A}" srcOrd="1" destOrd="0" parTransId="{D626D91A-7ACF-4D89-9F85-0D7B322723C3}" sibTransId="{B5D9D871-035A-4BD7-8304-EFF8D8D188D2}"/>
    <dgm:cxn modelId="{48DB9EAA-0B52-41C8-887C-350276140970}" type="presOf" srcId="{B5D9D871-035A-4BD7-8304-EFF8D8D188D2}" destId="{D99D0DD2-BBB6-47B6-A74A-4C63328CA9AC}" srcOrd="0" destOrd="0" presId="urn:microsoft.com/office/officeart/2008/layout/HexagonCluster"/>
    <dgm:cxn modelId="{D4EC36B3-19D5-49FA-A25C-6AF543184D74}" type="presOf" srcId="{40405EC9-743B-4580-90CD-F65FFB9ADA44}" destId="{7DB9D42F-CD1F-4756-A158-C274DE0331E3}" srcOrd="0" destOrd="0" presId="urn:microsoft.com/office/officeart/2008/layout/HexagonCluster"/>
    <dgm:cxn modelId="{60A1E1BC-C66F-4084-9943-EF0F3352C34A}" type="presOf" srcId="{77759980-9178-46DE-BAF8-588A2AA54EB1}" destId="{E5911104-A32F-4082-BCD0-C1D8B78AB619}" srcOrd="0" destOrd="0" presId="urn:microsoft.com/office/officeart/2008/layout/HexagonCluster"/>
    <dgm:cxn modelId="{E9961ACA-BF90-4A19-AF0E-D8AB5F89744E}" type="presOf" srcId="{E98BF6D0-94BE-4198-9817-3F7BC939165D}" destId="{22FC1319-8AB4-4353-81A1-7C87E93D216B}" srcOrd="0" destOrd="0" presId="urn:microsoft.com/office/officeart/2008/layout/HexagonCluster"/>
    <dgm:cxn modelId="{4FA973E7-FBEA-4149-8F90-59FB378AD5D5}" srcId="{40405EC9-743B-4580-90CD-F65FFB9ADA44}" destId="{E98BF6D0-94BE-4198-9817-3F7BC939165D}" srcOrd="2" destOrd="0" parTransId="{FEB54D45-F936-4463-9A39-4B2329FDADBE}" sibTransId="{77759980-9178-46DE-BAF8-588A2AA54EB1}"/>
    <dgm:cxn modelId="{E5FDF597-EDA5-4A48-883A-42C697081EB2}" type="presParOf" srcId="{7DB9D42F-CD1F-4756-A158-C274DE0331E3}" destId="{A15F6D2B-C910-4D08-92C8-61FFCA83161E}" srcOrd="0" destOrd="0" presId="urn:microsoft.com/office/officeart/2008/layout/HexagonCluster"/>
    <dgm:cxn modelId="{12F1E35C-9C5B-4555-8378-B763373315E7}" type="presParOf" srcId="{A15F6D2B-C910-4D08-92C8-61FFCA83161E}" destId="{926AFB29-57B7-4099-9DF9-39691A3F75D6}" srcOrd="0" destOrd="0" presId="urn:microsoft.com/office/officeart/2008/layout/HexagonCluster"/>
    <dgm:cxn modelId="{12A69B74-C62B-4BD9-8E0D-6535F411F28E}" type="presParOf" srcId="{7DB9D42F-CD1F-4756-A158-C274DE0331E3}" destId="{16278B95-9CD8-4977-A6BA-ACBF3F602DF0}" srcOrd="1" destOrd="0" presId="urn:microsoft.com/office/officeart/2008/layout/HexagonCluster"/>
    <dgm:cxn modelId="{7EF4B818-5442-4722-9A50-B6C72FD51C1A}" type="presParOf" srcId="{16278B95-9CD8-4977-A6BA-ACBF3F602DF0}" destId="{9BE596AD-3390-4B81-8629-89310F2BB08E}" srcOrd="0" destOrd="0" presId="urn:microsoft.com/office/officeart/2008/layout/HexagonCluster"/>
    <dgm:cxn modelId="{A68B0909-2FE8-425A-813B-7FDDEE7A8410}" type="presParOf" srcId="{7DB9D42F-CD1F-4756-A158-C274DE0331E3}" destId="{339FE610-C743-4852-BE20-639EB2CFFEE6}" srcOrd="2" destOrd="0" presId="urn:microsoft.com/office/officeart/2008/layout/HexagonCluster"/>
    <dgm:cxn modelId="{49347AB1-5E55-4C13-8836-154EBE90C2CB}" type="presParOf" srcId="{339FE610-C743-4852-BE20-639EB2CFFEE6}" destId="{1B1FCD9D-6FAF-444E-B4C0-24C70D9CED21}" srcOrd="0" destOrd="0" presId="urn:microsoft.com/office/officeart/2008/layout/HexagonCluster"/>
    <dgm:cxn modelId="{BE0DFF6C-A0B1-473D-9057-390E20613AA5}" type="presParOf" srcId="{7DB9D42F-CD1F-4756-A158-C274DE0331E3}" destId="{21677C93-46A9-4CC5-906B-FA080178B76F}" srcOrd="3" destOrd="0" presId="urn:microsoft.com/office/officeart/2008/layout/HexagonCluster"/>
    <dgm:cxn modelId="{0D2DCEBC-3A78-422F-BFD5-10443165EA3A}" type="presParOf" srcId="{21677C93-46A9-4CC5-906B-FA080178B76F}" destId="{34B7B280-2DC5-4E2B-839C-DDA59792013D}" srcOrd="0" destOrd="0" presId="urn:microsoft.com/office/officeart/2008/layout/HexagonCluster"/>
    <dgm:cxn modelId="{7F0D9FE3-4233-4BAB-B654-223812FCE6E7}" type="presParOf" srcId="{7DB9D42F-CD1F-4756-A158-C274DE0331E3}" destId="{49CD9648-063D-46C6-A1FB-4545B8AC0B75}" srcOrd="4" destOrd="0" presId="urn:microsoft.com/office/officeart/2008/layout/HexagonCluster"/>
    <dgm:cxn modelId="{D7734492-91E4-45B8-A74D-E08A664B73D2}" type="presParOf" srcId="{49CD9648-063D-46C6-A1FB-4545B8AC0B75}" destId="{A23EAA89-8E8C-4FD8-8566-2CC7FA5F1CCD}" srcOrd="0" destOrd="0" presId="urn:microsoft.com/office/officeart/2008/layout/HexagonCluster"/>
    <dgm:cxn modelId="{EDA333A8-E87B-492F-9552-C47095E3A80B}" type="presParOf" srcId="{7DB9D42F-CD1F-4756-A158-C274DE0331E3}" destId="{8E552371-3488-4ABF-8650-21195988571F}" srcOrd="5" destOrd="0" presId="urn:microsoft.com/office/officeart/2008/layout/HexagonCluster"/>
    <dgm:cxn modelId="{91907A1E-7A9D-497F-9A48-1B1194ED1BD5}" type="presParOf" srcId="{8E552371-3488-4ABF-8650-21195988571F}" destId="{4A3F9DC7-2A88-414B-9A65-F2485415A028}" srcOrd="0" destOrd="0" presId="urn:microsoft.com/office/officeart/2008/layout/HexagonCluster"/>
    <dgm:cxn modelId="{4AD527FA-F2C2-4258-8532-F5FF3F43102D}" type="presParOf" srcId="{7DB9D42F-CD1F-4756-A158-C274DE0331E3}" destId="{90319AD1-829B-417E-8A60-616EB1B384D1}" srcOrd="6" destOrd="0" presId="urn:microsoft.com/office/officeart/2008/layout/HexagonCluster"/>
    <dgm:cxn modelId="{D7ADCCFD-09E8-4E04-B84A-4D612EA105F7}" type="presParOf" srcId="{90319AD1-829B-417E-8A60-616EB1B384D1}" destId="{D99D0DD2-BBB6-47B6-A74A-4C63328CA9AC}" srcOrd="0" destOrd="0" presId="urn:microsoft.com/office/officeart/2008/layout/HexagonCluster"/>
    <dgm:cxn modelId="{7658DC18-F94A-46D0-B8DC-EF840C884624}" type="presParOf" srcId="{7DB9D42F-CD1F-4756-A158-C274DE0331E3}" destId="{F5FDD77B-47C2-434E-A190-4BC69DEBA588}" srcOrd="7" destOrd="0" presId="urn:microsoft.com/office/officeart/2008/layout/HexagonCluster"/>
    <dgm:cxn modelId="{4213C3D4-69C8-4FA7-BA3E-8BFBC86F65E7}" type="presParOf" srcId="{F5FDD77B-47C2-434E-A190-4BC69DEBA588}" destId="{C4E2D302-02A9-4F8F-AD7F-97DF4D511091}" srcOrd="0" destOrd="0" presId="urn:microsoft.com/office/officeart/2008/layout/HexagonCluster"/>
    <dgm:cxn modelId="{1BDCDED7-83B3-44C4-9700-8BE66766AE8D}" type="presParOf" srcId="{7DB9D42F-CD1F-4756-A158-C274DE0331E3}" destId="{CC29CE40-26AA-4166-9F25-520DBA125252}" srcOrd="8" destOrd="0" presId="urn:microsoft.com/office/officeart/2008/layout/HexagonCluster"/>
    <dgm:cxn modelId="{D988EF12-81A3-4FA8-9040-CFC388317527}" type="presParOf" srcId="{CC29CE40-26AA-4166-9F25-520DBA125252}" destId="{22FC1319-8AB4-4353-81A1-7C87E93D216B}" srcOrd="0" destOrd="0" presId="urn:microsoft.com/office/officeart/2008/layout/HexagonCluster"/>
    <dgm:cxn modelId="{D15B105A-FCAC-4DEA-B805-4109322205BB}" type="presParOf" srcId="{7DB9D42F-CD1F-4756-A158-C274DE0331E3}" destId="{313B0BD6-0B00-46DE-9CC0-4B625382DE93}" srcOrd="9" destOrd="0" presId="urn:microsoft.com/office/officeart/2008/layout/HexagonCluster"/>
    <dgm:cxn modelId="{F08E04BA-BF67-4152-82F0-746C9E3A1936}" type="presParOf" srcId="{313B0BD6-0B00-46DE-9CC0-4B625382DE93}" destId="{43CC5B73-A126-4DE2-8863-7176A87230A8}" srcOrd="0" destOrd="0" presId="urn:microsoft.com/office/officeart/2008/layout/HexagonCluster"/>
    <dgm:cxn modelId="{99905397-D875-47E0-BC2A-269F21D20D10}" type="presParOf" srcId="{7DB9D42F-CD1F-4756-A158-C274DE0331E3}" destId="{640671C3-8733-48D1-977E-6F69833D632F}" srcOrd="10" destOrd="0" presId="urn:microsoft.com/office/officeart/2008/layout/HexagonCluster"/>
    <dgm:cxn modelId="{9D51670F-3B29-41C2-A75E-556B49E64C1A}" type="presParOf" srcId="{640671C3-8733-48D1-977E-6F69833D632F}" destId="{E5911104-A32F-4082-BCD0-C1D8B78AB619}" srcOrd="0" destOrd="0" presId="urn:microsoft.com/office/officeart/2008/layout/HexagonCluster"/>
    <dgm:cxn modelId="{BD34230F-8037-4F8D-A01C-DEDA5B07D305}" type="presParOf" srcId="{7DB9D42F-CD1F-4756-A158-C274DE0331E3}" destId="{0FB9F97F-6B06-48B1-8497-F6D924F3735C}" srcOrd="11" destOrd="0" presId="urn:microsoft.com/office/officeart/2008/layout/HexagonCluster"/>
    <dgm:cxn modelId="{DC8201EF-A28E-4C74-A5EB-1C6087E11229}" type="presParOf" srcId="{0FB9F97F-6B06-48B1-8497-F6D924F3735C}" destId="{0D0CB83D-CD78-4CF6-9EB4-E2C77623BE94}"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405EC9-743B-4580-90CD-F65FFB9ADA44}" type="doc">
      <dgm:prSet loTypeId="urn:microsoft.com/office/officeart/2008/layout/HexagonCluster" loCatId="picture" qsTypeId="urn:microsoft.com/office/officeart/2005/8/quickstyle/simple1" qsCatId="simple" csTypeId="urn:microsoft.com/office/officeart/2005/8/colors/colorful2" csCatId="colorful" phldr="1"/>
      <dgm:spPr/>
      <dgm:t>
        <a:bodyPr/>
        <a:lstStyle/>
        <a:p>
          <a:endParaRPr lang="en-US"/>
        </a:p>
      </dgm:t>
    </dgm:pt>
    <dgm:pt modelId="{ECB6D8ED-088E-4CE1-8CE6-3E3B616B7E5E}">
      <dgm:prSet phldrT="[Text]" custT="1"/>
      <dgm:spPr/>
      <dgm:t>
        <a:bodyPr/>
        <a:lstStyle/>
        <a:p>
          <a:r>
            <a:rPr lang="en-US" sz="1400" dirty="0">
              <a:solidFill>
                <a:schemeClr val="accent5"/>
              </a:solidFill>
            </a:rPr>
            <a:t>Mortality</a:t>
          </a:r>
        </a:p>
      </dgm:t>
    </dgm:pt>
    <dgm:pt modelId="{5A1BA714-8A85-472C-965C-35E675B4346C}" type="parTrans" cxnId="{18711B66-F49F-40FD-9AA7-1F2A8515BC47}">
      <dgm:prSet/>
      <dgm:spPr/>
      <dgm:t>
        <a:bodyPr/>
        <a:lstStyle/>
        <a:p>
          <a:endParaRPr lang="en-US" sz="1400">
            <a:solidFill>
              <a:schemeClr val="tx2"/>
            </a:solidFill>
          </a:endParaRPr>
        </a:p>
      </dgm:t>
    </dgm:pt>
    <dgm:pt modelId="{32F5E8EE-A66F-40AE-BDA8-47C5B75CEDE4}" type="sibTrans" cxnId="{18711B66-F49F-40FD-9AA7-1F2A8515BC47}">
      <dgm:prSet/>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4046" r="-14046"/>
          </a:stretch>
        </a:blipFill>
      </dgm:spPr>
      <dgm:t>
        <a:bodyPr/>
        <a:lstStyle/>
        <a:p>
          <a:endParaRPr lang="en-US" sz="1400">
            <a:solidFill>
              <a:schemeClr val="tx2"/>
            </a:solidFill>
          </a:endParaRPr>
        </a:p>
      </dgm:t>
    </dgm:pt>
    <dgm:pt modelId="{E98BF6D0-94BE-4198-9817-3F7BC939165D}">
      <dgm:prSet phldrT="[Text]" custT="1"/>
      <dgm:spPr/>
      <dgm:t>
        <a:bodyPr/>
        <a:lstStyle/>
        <a:p>
          <a:r>
            <a:rPr lang="en-US" sz="950" dirty="0"/>
            <a:t>Commutation</a:t>
          </a:r>
        </a:p>
      </dgm:t>
    </dgm:pt>
    <dgm:pt modelId="{FEB54D45-F936-4463-9A39-4B2329FDADBE}" type="parTrans" cxnId="{4FA973E7-FBEA-4149-8F90-59FB378AD5D5}">
      <dgm:prSet/>
      <dgm:spPr/>
      <dgm:t>
        <a:bodyPr/>
        <a:lstStyle/>
        <a:p>
          <a:endParaRPr lang="en-US" sz="1400">
            <a:solidFill>
              <a:schemeClr val="tx2"/>
            </a:solidFill>
          </a:endParaRPr>
        </a:p>
      </dgm:t>
    </dgm:pt>
    <dgm:pt modelId="{77759980-9178-46DE-BAF8-588A2AA54EB1}" type="sibTrans" cxnId="{4FA973E7-FBEA-4149-8F90-59FB378AD5D5}">
      <dgm:prSet/>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4577" r="-14577"/>
          </a:stretch>
        </a:blipFill>
      </dgm:spPr>
      <dgm:t>
        <a:bodyPr/>
        <a:lstStyle/>
        <a:p>
          <a:endParaRPr lang="en-US" sz="1400">
            <a:solidFill>
              <a:schemeClr val="tx2"/>
            </a:solidFill>
          </a:endParaRPr>
        </a:p>
      </dgm:t>
    </dgm:pt>
    <dgm:pt modelId="{225CF28B-586C-44E5-9A11-EA241530877E}">
      <dgm:prSet phldrT="[Text]" custT="1"/>
      <dgm:spPr/>
      <dgm:t>
        <a:bodyPr/>
        <a:lstStyle/>
        <a:p>
          <a:r>
            <a:rPr lang="en-US" sz="1200" dirty="0"/>
            <a:t>Retirement</a:t>
          </a:r>
        </a:p>
      </dgm:t>
    </dgm:pt>
    <dgm:pt modelId="{5BDE0148-D6CB-44BD-A53D-AE82C6D2F3D0}" type="parTrans" cxnId="{E641A76A-D841-4C2B-9470-3E699A84ACA3}">
      <dgm:prSet/>
      <dgm:spPr/>
      <dgm:t>
        <a:bodyPr/>
        <a:lstStyle/>
        <a:p>
          <a:endParaRPr lang="en-US" sz="1400"/>
        </a:p>
      </dgm:t>
    </dgm:pt>
    <dgm:pt modelId="{0B714314-A36E-4BF9-9FB9-511332EA1C02}" type="sibTrans" cxnId="{E641A76A-D841-4C2B-9470-3E699A84ACA3}">
      <dgm:prSet/>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143" r="-29469"/>
          </a:stretch>
        </a:blipFill>
      </dgm:spPr>
      <dgm:t>
        <a:bodyPr/>
        <a:lstStyle/>
        <a:p>
          <a:endParaRPr lang="en-US" sz="1400"/>
        </a:p>
      </dgm:t>
    </dgm:pt>
    <dgm:pt modelId="{A7EE98E4-3AE9-4A0B-AE17-83D102E2CCD1}" type="pres">
      <dgm:prSet presAssocID="{40405EC9-743B-4580-90CD-F65FFB9ADA44}" presName="Name0" presStyleCnt="0">
        <dgm:presLayoutVars>
          <dgm:chMax val="21"/>
          <dgm:chPref val="21"/>
        </dgm:presLayoutVars>
      </dgm:prSet>
      <dgm:spPr/>
    </dgm:pt>
    <dgm:pt modelId="{041F4521-6026-40DB-A8E8-2422886F531D}" type="pres">
      <dgm:prSet presAssocID="{ECB6D8ED-088E-4CE1-8CE6-3E3B616B7E5E}" presName="text1" presStyleCnt="0"/>
      <dgm:spPr/>
    </dgm:pt>
    <dgm:pt modelId="{F6185612-88B1-4BFC-A08B-B5788DB7538C}" type="pres">
      <dgm:prSet presAssocID="{ECB6D8ED-088E-4CE1-8CE6-3E3B616B7E5E}" presName="textRepeatNode" presStyleLbl="alignNode1" presStyleIdx="0" presStyleCnt="3">
        <dgm:presLayoutVars>
          <dgm:chMax val="0"/>
          <dgm:chPref val="0"/>
          <dgm:bulletEnabled val="1"/>
        </dgm:presLayoutVars>
      </dgm:prSet>
      <dgm:spPr/>
    </dgm:pt>
    <dgm:pt modelId="{7792EF0C-368E-42D6-806E-F8E99789A438}" type="pres">
      <dgm:prSet presAssocID="{ECB6D8ED-088E-4CE1-8CE6-3E3B616B7E5E}" presName="textaccent1" presStyleCnt="0"/>
      <dgm:spPr/>
    </dgm:pt>
    <dgm:pt modelId="{810D275B-E41E-41B7-93BB-BAC75D6E3C57}" type="pres">
      <dgm:prSet presAssocID="{ECB6D8ED-088E-4CE1-8CE6-3E3B616B7E5E}" presName="accentRepeatNode" presStyleLbl="solidAlignAcc1" presStyleIdx="0" presStyleCnt="6"/>
      <dgm:spPr/>
    </dgm:pt>
    <dgm:pt modelId="{FAE0A885-C8D6-469C-A66B-FF5E2B1E0197}" type="pres">
      <dgm:prSet presAssocID="{32F5E8EE-A66F-40AE-BDA8-47C5B75CEDE4}" presName="image1" presStyleCnt="0"/>
      <dgm:spPr/>
    </dgm:pt>
    <dgm:pt modelId="{3E82FE57-8427-47ED-AEC7-5D5BDB613B44}" type="pres">
      <dgm:prSet presAssocID="{32F5E8EE-A66F-40AE-BDA8-47C5B75CEDE4}" presName="imageRepeatNode" presStyleLbl="alignAcc1" presStyleIdx="0" presStyleCnt="3"/>
      <dgm:spPr/>
    </dgm:pt>
    <dgm:pt modelId="{A8C47D8B-159A-4077-9DFF-EC55AA906552}" type="pres">
      <dgm:prSet presAssocID="{32F5E8EE-A66F-40AE-BDA8-47C5B75CEDE4}" presName="imageaccent1" presStyleCnt="0"/>
      <dgm:spPr/>
    </dgm:pt>
    <dgm:pt modelId="{83A82CF7-A27D-493B-9D87-816F55E0545C}" type="pres">
      <dgm:prSet presAssocID="{32F5E8EE-A66F-40AE-BDA8-47C5B75CEDE4}" presName="accentRepeatNode" presStyleLbl="solidAlignAcc1" presStyleIdx="1" presStyleCnt="6"/>
      <dgm:spPr/>
    </dgm:pt>
    <dgm:pt modelId="{5FAE7878-7CC7-43AF-9C73-934F512CF6CA}" type="pres">
      <dgm:prSet presAssocID="{225CF28B-586C-44E5-9A11-EA241530877E}" presName="text2" presStyleCnt="0"/>
      <dgm:spPr/>
    </dgm:pt>
    <dgm:pt modelId="{825FCBBB-FDE3-401B-94B1-B358243CED3A}" type="pres">
      <dgm:prSet presAssocID="{225CF28B-586C-44E5-9A11-EA241530877E}" presName="textRepeatNode" presStyleLbl="alignNode1" presStyleIdx="1" presStyleCnt="3">
        <dgm:presLayoutVars>
          <dgm:chMax val="0"/>
          <dgm:chPref val="0"/>
          <dgm:bulletEnabled val="1"/>
        </dgm:presLayoutVars>
      </dgm:prSet>
      <dgm:spPr/>
    </dgm:pt>
    <dgm:pt modelId="{DD4FDA44-E857-4385-A0F2-65B5059EF7FC}" type="pres">
      <dgm:prSet presAssocID="{225CF28B-586C-44E5-9A11-EA241530877E}" presName="textaccent2" presStyleCnt="0"/>
      <dgm:spPr/>
    </dgm:pt>
    <dgm:pt modelId="{FA17EE6C-D90D-4D20-AAF6-F30E49A2E069}" type="pres">
      <dgm:prSet presAssocID="{225CF28B-586C-44E5-9A11-EA241530877E}" presName="accentRepeatNode" presStyleLbl="solidAlignAcc1" presStyleIdx="2" presStyleCnt="6"/>
      <dgm:spPr/>
    </dgm:pt>
    <dgm:pt modelId="{F00EA79D-6F53-405E-9557-153C9476C38C}" type="pres">
      <dgm:prSet presAssocID="{0B714314-A36E-4BF9-9FB9-511332EA1C02}" presName="image2" presStyleCnt="0"/>
      <dgm:spPr/>
    </dgm:pt>
    <dgm:pt modelId="{6190B76E-D488-49A1-BF25-14A9567F3D02}" type="pres">
      <dgm:prSet presAssocID="{0B714314-A36E-4BF9-9FB9-511332EA1C02}" presName="imageRepeatNode" presStyleLbl="alignAcc1" presStyleIdx="1" presStyleCnt="3"/>
      <dgm:spPr/>
    </dgm:pt>
    <dgm:pt modelId="{CFF635C8-E1DD-42EE-987D-C0A45ABC8341}" type="pres">
      <dgm:prSet presAssocID="{0B714314-A36E-4BF9-9FB9-511332EA1C02}" presName="imageaccent2" presStyleCnt="0"/>
      <dgm:spPr/>
    </dgm:pt>
    <dgm:pt modelId="{401AD27F-46EB-4FBB-ADF2-07E85AED56E1}" type="pres">
      <dgm:prSet presAssocID="{0B714314-A36E-4BF9-9FB9-511332EA1C02}" presName="accentRepeatNode" presStyleLbl="solidAlignAcc1" presStyleIdx="3" presStyleCnt="6"/>
      <dgm:spPr/>
    </dgm:pt>
    <dgm:pt modelId="{1EE3E71E-1B93-4936-87AE-1BED215ECF7F}" type="pres">
      <dgm:prSet presAssocID="{E98BF6D0-94BE-4198-9817-3F7BC939165D}" presName="text3" presStyleCnt="0"/>
      <dgm:spPr/>
    </dgm:pt>
    <dgm:pt modelId="{4EDC0965-EAE7-443E-A8BE-D68BA9A852B9}" type="pres">
      <dgm:prSet presAssocID="{E98BF6D0-94BE-4198-9817-3F7BC939165D}" presName="textRepeatNode" presStyleLbl="alignNode1" presStyleIdx="2" presStyleCnt="3">
        <dgm:presLayoutVars>
          <dgm:chMax val="0"/>
          <dgm:chPref val="0"/>
          <dgm:bulletEnabled val="1"/>
        </dgm:presLayoutVars>
      </dgm:prSet>
      <dgm:spPr/>
    </dgm:pt>
    <dgm:pt modelId="{7E44644B-2A14-40E2-8239-BACB66DCA8CE}" type="pres">
      <dgm:prSet presAssocID="{E98BF6D0-94BE-4198-9817-3F7BC939165D}" presName="textaccent3" presStyleCnt="0"/>
      <dgm:spPr/>
    </dgm:pt>
    <dgm:pt modelId="{A2D9D9D3-0434-4EDB-B50B-1DBE93533893}" type="pres">
      <dgm:prSet presAssocID="{E98BF6D0-94BE-4198-9817-3F7BC939165D}" presName="accentRepeatNode" presStyleLbl="solidAlignAcc1" presStyleIdx="4" presStyleCnt="6"/>
      <dgm:spPr/>
    </dgm:pt>
    <dgm:pt modelId="{3FC7D189-8FA7-4E27-A97B-DB60A499B0B1}" type="pres">
      <dgm:prSet presAssocID="{77759980-9178-46DE-BAF8-588A2AA54EB1}" presName="image3" presStyleCnt="0"/>
      <dgm:spPr/>
    </dgm:pt>
    <dgm:pt modelId="{532055F7-4A61-401B-BDE2-622A3441089A}" type="pres">
      <dgm:prSet presAssocID="{77759980-9178-46DE-BAF8-588A2AA54EB1}" presName="imageRepeatNode" presStyleLbl="alignAcc1" presStyleIdx="2" presStyleCnt="3"/>
      <dgm:spPr/>
    </dgm:pt>
    <dgm:pt modelId="{5817EE91-F6FB-489B-B534-CF7F4017B8B8}" type="pres">
      <dgm:prSet presAssocID="{77759980-9178-46DE-BAF8-588A2AA54EB1}" presName="imageaccent3" presStyleCnt="0"/>
      <dgm:spPr/>
    </dgm:pt>
    <dgm:pt modelId="{AC6ABAA3-2D1B-467B-BD6F-6445C4EF13E4}" type="pres">
      <dgm:prSet presAssocID="{77759980-9178-46DE-BAF8-588A2AA54EB1}" presName="accentRepeatNode" presStyleLbl="solidAlignAcc1" presStyleIdx="5" presStyleCnt="6"/>
      <dgm:spPr/>
    </dgm:pt>
  </dgm:ptLst>
  <dgm:cxnLst>
    <dgm:cxn modelId="{DAB66903-AB79-4451-8891-3FF39CFBF8B0}" type="presOf" srcId="{225CF28B-586C-44E5-9A11-EA241530877E}" destId="{825FCBBB-FDE3-401B-94B1-B358243CED3A}" srcOrd="0" destOrd="0" presId="urn:microsoft.com/office/officeart/2008/layout/HexagonCluster"/>
    <dgm:cxn modelId="{18711B66-F49F-40FD-9AA7-1F2A8515BC47}" srcId="{40405EC9-743B-4580-90CD-F65FFB9ADA44}" destId="{ECB6D8ED-088E-4CE1-8CE6-3E3B616B7E5E}" srcOrd="0" destOrd="0" parTransId="{5A1BA714-8A85-472C-965C-35E675B4346C}" sibTransId="{32F5E8EE-A66F-40AE-BDA8-47C5B75CEDE4}"/>
    <dgm:cxn modelId="{E641A76A-D841-4C2B-9470-3E699A84ACA3}" srcId="{40405EC9-743B-4580-90CD-F65FFB9ADA44}" destId="{225CF28B-586C-44E5-9A11-EA241530877E}" srcOrd="1" destOrd="0" parTransId="{5BDE0148-D6CB-44BD-A53D-AE82C6D2F3D0}" sibTransId="{0B714314-A36E-4BF9-9FB9-511332EA1C02}"/>
    <dgm:cxn modelId="{31730E6D-67F7-488F-A10D-6CE64DE4A88C}" type="presOf" srcId="{32F5E8EE-A66F-40AE-BDA8-47C5B75CEDE4}" destId="{3E82FE57-8427-47ED-AEC7-5D5BDB613B44}" srcOrd="0" destOrd="0" presId="urn:microsoft.com/office/officeart/2008/layout/HexagonCluster"/>
    <dgm:cxn modelId="{86EA117C-E9A3-4B5E-AAEA-AACD1C881860}" type="presOf" srcId="{77759980-9178-46DE-BAF8-588A2AA54EB1}" destId="{532055F7-4A61-401B-BDE2-622A3441089A}" srcOrd="0" destOrd="0" presId="urn:microsoft.com/office/officeart/2008/layout/HexagonCluster"/>
    <dgm:cxn modelId="{A8612993-001F-4711-A90E-61CA01C7E9FC}" type="presOf" srcId="{E98BF6D0-94BE-4198-9817-3F7BC939165D}" destId="{4EDC0965-EAE7-443E-A8BE-D68BA9A852B9}" srcOrd="0" destOrd="0" presId="urn:microsoft.com/office/officeart/2008/layout/HexagonCluster"/>
    <dgm:cxn modelId="{B9757FAD-E331-4AB0-AEF6-63771A0B1873}" type="presOf" srcId="{ECB6D8ED-088E-4CE1-8CE6-3E3B616B7E5E}" destId="{F6185612-88B1-4BFC-A08B-B5788DB7538C}" srcOrd="0" destOrd="0" presId="urn:microsoft.com/office/officeart/2008/layout/HexagonCluster"/>
    <dgm:cxn modelId="{E2CB90B8-838B-4744-8668-872F9A92F37A}" type="presOf" srcId="{40405EC9-743B-4580-90CD-F65FFB9ADA44}" destId="{A7EE98E4-3AE9-4A0B-AE17-83D102E2CCD1}" srcOrd="0" destOrd="0" presId="urn:microsoft.com/office/officeart/2008/layout/HexagonCluster"/>
    <dgm:cxn modelId="{F7CE54E0-0CFF-4F81-9C27-C6D6EA464A33}" type="presOf" srcId="{0B714314-A36E-4BF9-9FB9-511332EA1C02}" destId="{6190B76E-D488-49A1-BF25-14A9567F3D02}" srcOrd="0" destOrd="0" presId="urn:microsoft.com/office/officeart/2008/layout/HexagonCluster"/>
    <dgm:cxn modelId="{4FA973E7-FBEA-4149-8F90-59FB378AD5D5}" srcId="{40405EC9-743B-4580-90CD-F65FFB9ADA44}" destId="{E98BF6D0-94BE-4198-9817-3F7BC939165D}" srcOrd="2" destOrd="0" parTransId="{FEB54D45-F936-4463-9A39-4B2329FDADBE}" sibTransId="{77759980-9178-46DE-BAF8-588A2AA54EB1}"/>
    <dgm:cxn modelId="{A3B0E897-3D42-449B-82D5-83DD1ACB3F8A}" type="presParOf" srcId="{A7EE98E4-3AE9-4A0B-AE17-83D102E2CCD1}" destId="{041F4521-6026-40DB-A8E8-2422886F531D}" srcOrd="0" destOrd="0" presId="urn:microsoft.com/office/officeart/2008/layout/HexagonCluster"/>
    <dgm:cxn modelId="{22E296A2-1796-44CE-94AE-11634D72AF74}" type="presParOf" srcId="{041F4521-6026-40DB-A8E8-2422886F531D}" destId="{F6185612-88B1-4BFC-A08B-B5788DB7538C}" srcOrd="0" destOrd="0" presId="urn:microsoft.com/office/officeart/2008/layout/HexagonCluster"/>
    <dgm:cxn modelId="{CF98E49F-D3B2-4685-A8D8-06C0704C7665}" type="presParOf" srcId="{A7EE98E4-3AE9-4A0B-AE17-83D102E2CCD1}" destId="{7792EF0C-368E-42D6-806E-F8E99789A438}" srcOrd="1" destOrd="0" presId="urn:microsoft.com/office/officeart/2008/layout/HexagonCluster"/>
    <dgm:cxn modelId="{66B02E34-B84D-4F26-98F6-62B79841B8CE}" type="presParOf" srcId="{7792EF0C-368E-42D6-806E-F8E99789A438}" destId="{810D275B-E41E-41B7-93BB-BAC75D6E3C57}" srcOrd="0" destOrd="0" presId="urn:microsoft.com/office/officeart/2008/layout/HexagonCluster"/>
    <dgm:cxn modelId="{9F419F0C-5CDB-4FC7-B790-CB56ECA11B69}" type="presParOf" srcId="{A7EE98E4-3AE9-4A0B-AE17-83D102E2CCD1}" destId="{FAE0A885-C8D6-469C-A66B-FF5E2B1E0197}" srcOrd="2" destOrd="0" presId="urn:microsoft.com/office/officeart/2008/layout/HexagonCluster"/>
    <dgm:cxn modelId="{EA742F31-671E-4781-BC6B-39366538C792}" type="presParOf" srcId="{FAE0A885-C8D6-469C-A66B-FF5E2B1E0197}" destId="{3E82FE57-8427-47ED-AEC7-5D5BDB613B44}" srcOrd="0" destOrd="0" presId="urn:microsoft.com/office/officeart/2008/layout/HexagonCluster"/>
    <dgm:cxn modelId="{014FBF95-FE88-4810-A1B3-6E1CC80F5CFA}" type="presParOf" srcId="{A7EE98E4-3AE9-4A0B-AE17-83D102E2CCD1}" destId="{A8C47D8B-159A-4077-9DFF-EC55AA906552}" srcOrd="3" destOrd="0" presId="urn:microsoft.com/office/officeart/2008/layout/HexagonCluster"/>
    <dgm:cxn modelId="{661D7652-B936-4FF4-A1ED-8D6F5075E9AA}" type="presParOf" srcId="{A8C47D8B-159A-4077-9DFF-EC55AA906552}" destId="{83A82CF7-A27D-493B-9D87-816F55E0545C}" srcOrd="0" destOrd="0" presId="urn:microsoft.com/office/officeart/2008/layout/HexagonCluster"/>
    <dgm:cxn modelId="{29C3212B-EBB2-49C2-8DF2-B52F9DFC2B09}" type="presParOf" srcId="{A7EE98E4-3AE9-4A0B-AE17-83D102E2CCD1}" destId="{5FAE7878-7CC7-43AF-9C73-934F512CF6CA}" srcOrd="4" destOrd="0" presId="urn:microsoft.com/office/officeart/2008/layout/HexagonCluster"/>
    <dgm:cxn modelId="{75B7F221-8E22-4782-8804-A79EE0D869E7}" type="presParOf" srcId="{5FAE7878-7CC7-43AF-9C73-934F512CF6CA}" destId="{825FCBBB-FDE3-401B-94B1-B358243CED3A}" srcOrd="0" destOrd="0" presId="urn:microsoft.com/office/officeart/2008/layout/HexagonCluster"/>
    <dgm:cxn modelId="{B85870B0-E68F-4ECB-98C7-606336E78B74}" type="presParOf" srcId="{A7EE98E4-3AE9-4A0B-AE17-83D102E2CCD1}" destId="{DD4FDA44-E857-4385-A0F2-65B5059EF7FC}" srcOrd="5" destOrd="0" presId="urn:microsoft.com/office/officeart/2008/layout/HexagonCluster"/>
    <dgm:cxn modelId="{DB4AADB6-40D3-4257-A4DD-C78B9B97EAB6}" type="presParOf" srcId="{DD4FDA44-E857-4385-A0F2-65B5059EF7FC}" destId="{FA17EE6C-D90D-4D20-AAF6-F30E49A2E069}" srcOrd="0" destOrd="0" presId="urn:microsoft.com/office/officeart/2008/layout/HexagonCluster"/>
    <dgm:cxn modelId="{67AE54F2-8D40-44F5-BC6B-70B90B675085}" type="presParOf" srcId="{A7EE98E4-3AE9-4A0B-AE17-83D102E2CCD1}" destId="{F00EA79D-6F53-405E-9557-153C9476C38C}" srcOrd="6" destOrd="0" presId="urn:microsoft.com/office/officeart/2008/layout/HexagonCluster"/>
    <dgm:cxn modelId="{7C4F2F19-D9D0-4DC4-9AFB-5DD5FF768039}" type="presParOf" srcId="{F00EA79D-6F53-405E-9557-153C9476C38C}" destId="{6190B76E-D488-49A1-BF25-14A9567F3D02}" srcOrd="0" destOrd="0" presId="urn:microsoft.com/office/officeart/2008/layout/HexagonCluster"/>
    <dgm:cxn modelId="{9F139419-D7F3-44A5-BC06-A6E78CF8691C}" type="presParOf" srcId="{A7EE98E4-3AE9-4A0B-AE17-83D102E2CCD1}" destId="{CFF635C8-E1DD-42EE-987D-C0A45ABC8341}" srcOrd="7" destOrd="0" presId="urn:microsoft.com/office/officeart/2008/layout/HexagonCluster"/>
    <dgm:cxn modelId="{F4523545-3562-4637-AF1B-48FA84B1FFFB}" type="presParOf" srcId="{CFF635C8-E1DD-42EE-987D-C0A45ABC8341}" destId="{401AD27F-46EB-4FBB-ADF2-07E85AED56E1}" srcOrd="0" destOrd="0" presId="urn:microsoft.com/office/officeart/2008/layout/HexagonCluster"/>
    <dgm:cxn modelId="{C6A38408-5C23-4DB9-96BF-1DE760E7622D}" type="presParOf" srcId="{A7EE98E4-3AE9-4A0B-AE17-83D102E2CCD1}" destId="{1EE3E71E-1B93-4936-87AE-1BED215ECF7F}" srcOrd="8" destOrd="0" presId="urn:microsoft.com/office/officeart/2008/layout/HexagonCluster"/>
    <dgm:cxn modelId="{CF56AA3F-B31F-4075-B41A-B0490A90F858}" type="presParOf" srcId="{1EE3E71E-1B93-4936-87AE-1BED215ECF7F}" destId="{4EDC0965-EAE7-443E-A8BE-D68BA9A852B9}" srcOrd="0" destOrd="0" presId="urn:microsoft.com/office/officeart/2008/layout/HexagonCluster"/>
    <dgm:cxn modelId="{B11314C2-5A06-4A16-A6F6-B89E71F92F15}" type="presParOf" srcId="{A7EE98E4-3AE9-4A0B-AE17-83D102E2CCD1}" destId="{7E44644B-2A14-40E2-8239-BACB66DCA8CE}" srcOrd="9" destOrd="0" presId="urn:microsoft.com/office/officeart/2008/layout/HexagonCluster"/>
    <dgm:cxn modelId="{7E53103C-1968-4880-B6A0-532598ADC98F}" type="presParOf" srcId="{7E44644B-2A14-40E2-8239-BACB66DCA8CE}" destId="{A2D9D9D3-0434-4EDB-B50B-1DBE93533893}" srcOrd="0" destOrd="0" presId="urn:microsoft.com/office/officeart/2008/layout/HexagonCluster"/>
    <dgm:cxn modelId="{122DE1BF-FBEA-4349-90ED-194F039438F0}" type="presParOf" srcId="{A7EE98E4-3AE9-4A0B-AE17-83D102E2CCD1}" destId="{3FC7D189-8FA7-4E27-A97B-DB60A499B0B1}" srcOrd="10" destOrd="0" presId="urn:microsoft.com/office/officeart/2008/layout/HexagonCluster"/>
    <dgm:cxn modelId="{C9E74861-C3A9-4843-95E4-B281510C1339}" type="presParOf" srcId="{3FC7D189-8FA7-4E27-A97B-DB60A499B0B1}" destId="{532055F7-4A61-401B-BDE2-622A3441089A}" srcOrd="0" destOrd="0" presId="urn:microsoft.com/office/officeart/2008/layout/HexagonCluster"/>
    <dgm:cxn modelId="{2BF4417D-B3B5-435D-A32B-9382986147C7}" type="presParOf" srcId="{A7EE98E4-3AE9-4A0B-AE17-83D102E2CCD1}" destId="{5817EE91-F6FB-489B-B534-CF7F4017B8B8}" srcOrd="11" destOrd="0" presId="urn:microsoft.com/office/officeart/2008/layout/HexagonCluster"/>
    <dgm:cxn modelId="{6A261CB0-809C-4480-B09F-5951967F83D7}" type="presParOf" srcId="{5817EE91-F6FB-489B-B534-CF7F4017B8B8}" destId="{AC6ABAA3-2D1B-467B-BD6F-6445C4EF13E4}" srcOrd="0" destOrd="0" presId="urn:microsoft.com/office/officeart/2008/layout/HexagonCluster"/>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80B4173-457E-457E-8787-611D9BCA2C6D}"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10AC2788-7A15-4136-9729-83390D317C2F}">
      <dgm:prSet/>
      <dgm:spPr/>
      <dgm:t>
        <a:bodyPr/>
        <a:lstStyle/>
        <a:p>
          <a:r>
            <a:rPr lang="en-US" dirty="0"/>
            <a:t>Pension increases (CPI)</a:t>
          </a:r>
        </a:p>
      </dgm:t>
    </dgm:pt>
    <dgm:pt modelId="{6A58CD0C-5EC4-4C64-AAA1-C39646BA00B8}" type="parTrans" cxnId="{171BF231-C55B-484D-B62E-7F941B428208}">
      <dgm:prSet/>
      <dgm:spPr/>
      <dgm:t>
        <a:bodyPr/>
        <a:lstStyle/>
        <a:p>
          <a:endParaRPr lang="en-US"/>
        </a:p>
      </dgm:t>
    </dgm:pt>
    <dgm:pt modelId="{454889AF-E12E-4844-94FA-492C8ADA75A1}" type="sibTrans" cxnId="{171BF231-C55B-484D-B62E-7F941B428208}">
      <dgm:prSet/>
      <dgm:spPr/>
      <dgm:t>
        <a:bodyPr/>
        <a:lstStyle/>
        <a:p>
          <a:endParaRPr lang="en-US"/>
        </a:p>
      </dgm:t>
    </dgm:pt>
    <dgm:pt modelId="{745C8673-F72B-4277-A5DB-A9CD245A0B34}">
      <dgm:prSet/>
      <dgm:spPr/>
      <dgm:t>
        <a:bodyPr/>
        <a:lstStyle/>
        <a:p>
          <a:r>
            <a:rPr lang="en-GB" dirty="0"/>
            <a:t>Salary increases</a:t>
          </a:r>
          <a:endParaRPr lang="en-US" dirty="0"/>
        </a:p>
      </dgm:t>
    </dgm:pt>
    <dgm:pt modelId="{A8D4EB29-96BF-4FB0-BAF6-1F5B515502C5}" type="parTrans" cxnId="{24E03D29-138D-48A6-84B3-5A69E5EC9B21}">
      <dgm:prSet/>
      <dgm:spPr/>
      <dgm:t>
        <a:bodyPr/>
        <a:lstStyle/>
        <a:p>
          <a:endParaRPr lang="en-US"/>
        </a:p>
      </dgm:t>
    </dgm:pt>
    <dgm:pt modelId="{A8BE60F6-728A-4EB6-8ED2-E108589099E5}" type="sibTrans" cxnId="{24E03D29-138D-48A6-84B3-5A69E5EC9B21}">
      <dgm:prSet/>
      <dgm:spPr/>
      <dgm:t>
        <a:bodyPr/>
        <a:lstStyle/>
        <a:p>
          <a:endParaRPr lang="en-US"/>
        </a:p>
      </dgm:t>
    </dgm:pt>
    <dgm:pt modelId="{C4506A41-056C-4453-A582-4930103D7EEA}">
      <dgm:prSet/>
      <dgm:spPr/>
      <dgm:t>
        <a:bodyPr/>
        <a:lstStyle/>
        <a:p>
          <a:r>
            <a:rPr lang="en-GB" dirty="0"/>
            <a:t>Discount rate</a:t>
          </a:r>
          <a:endParaRPr lang="en-US" dirty="0"/>
        </a:p>
      </dgm:t>
    </dgm:pt>
    <dgm:pt modelId="{F0A0A4DB-F9CE-4AA0-97CD-50DF733A067D}" type="parTrans" cxnId="{BE7D1DF3-C5A4-4041-8E51-18155ED25A8A}">
      <dgm:prSet/>
      <dgm:spPr/>
      <dgm:t>
        <a:bodyPr/>
        <a:lstStyle/>
        <a:p>
          <a:endParaRPr lang="en-US"/>
        </a:p>
      </dgm:t>
    </dgm:pt>
    <dgm:pt modelId="{D760D3C3-2FAF-4C3D-B267-A7B331FA7712}" type="sibTrans" cxnId="{BE7D1DF3-C5A4-4041-8E51-18155ED25A8A}">
      <dgm:prSet/>
      <dgm:spPr/>
      <dgm:t>
        <a:bodyPr/>
        <a:lstStyle/>
        <a:p>
          <a:endParaRPr lang="en-US"/>
        </a:p>
      </dgm:t>
    </dgm:pt>
    <dgm:pt modelId="{594E0ECB-2E49-41E6-8C75-0982F5E031D6}">
      <dgm:prSet/>
      <dgm:spPr/>
      <dgm:t>
        <a:bodyPr/>
        <a:lstStyle/>
        <a:p>
          <a:r>
            <a:rPr lang="en-US" dirty="0">
              <a:solidFill>
                <a:schemeClr val="tx2"/>
              </a:solidFill>
            </a:rPr>
            <a:t>Increases liability for </a:t>
          </a:r>
          <a:r>
            <a:rPr lang="en-US" b="1" dirty="0">
              <a:solidFill>
                <a:schemeClr val="tx2"/>
              </a:solidFill>
            </a:rPr>
            <a:t>all members</a:t>
          </a:r>
        </a:p>
      </dgm:t>
    </dgm:pt>
    <dgm:pt modelId="{88357B42-FB7F-4224-8334-C81BF1053BC6}" type="parTrans" cxnId="{D940996A-61B5-46A8-A6EC-19B4F0371349}">
      <dgm:prSet/>
      <dgm:spPr/>
      <dgm:t>
        <a:bodyPr/>
        <a:lstStyle/>
        <a:p>
          <a:endParaRPr lang="en-US"/>
        </a:p>
      </dgm:t>
    </dgm:pt>
    <dgm:pt modelId="{4C8203B8-115A-4A97-9A12-4E944147F18C}" type="sibTrans" cxnId="{D940996A-61B5-46A8-A6EC-19B4F0371349}">
      <dgm:prSet/>
      <dgm:spPr/>
      <dgm:t>
        <a:bodyPr/>
        <a:lstStyle/>
        <a:p>
          <a:endParaRPr lang="en-US"/>
        </a:p>
      </dgm:t>
    </dgm:pt>
    <dgm:pt modelId="{081BAA62-BB5F-4848-8AB4-284EDF3BB431}">
      <dgm:prSet/>
      <dgm:spPr/>
      <dgm:t>
        <a:bodyPr/>
        <a:lstStyle/>
        <a:p>
          <a:r>
            <a:rPr lang="en-US" dirty="0">
              <a:solidFill>
                <a:schemeClr val="tx2"/>
              </a:solidFill>
            </a:rPr>
            <a:t>All benefit payments are higher</a:t>
          </a:r>
        </a:p>
      </dgm:t>
    </dgm:pt>
    <dgm:pt modelId="{FE5C28BA-2106-4BDF-B63A-ECE8C8A8DC4D}" type="parTrans" cxnId="{7700DE16-9ACE-41AD-BB61-CFEC20D2CA39}">
      <dgm:prSet/>
      <dgm:spPr/>
      <dgm:t>
        <a:bodyPr/>
        <a:lstStyle/>
        <a:p>
          <a:endParaRPr lang="en-US"/>
        </a:p>
      </dgm:t>
    </dgm:pt>
    <dgm:pt modelId="{E2C68427-596D-48A0-B598-36A5AACD49DE}" type="sibTrans" cxnId="{7700DE16-9ACE-41AD-BB61-CFEC20D2CA39}">
      <dgm:prSet/>
      <dgm:spPr/>
      <dgm:t>
        <a:bodyPr/>
        <a:lstStyle/>
        <a:p>
          <a:endParaRPr lang="en-US"/>
        </a:p>
      </dgm:t>
    </dgm:pt>
    <dgm:pt modelId="{BE06A570-66D8-4275-8565-E2AF8BDAB8FD}">
      <dgm:prSet/>
      <dgm:spPr/>
      <dgm:t>
        <a:bodyPr/>
        <a:lstStyle/>
        <a:p>
          <a:r>
            <a:rPr lang="en-GB" dirty="0">
              <a:solidFill>
                <a:schemeClr val="tx2"/>
              </a:solidFill>
            </a:rPr>
            <a:t>Increases liability for </a:t>
          </a:r>
          <a:r>
            <a:rPr lang="en-GB" b="1" dirty="0">
              <a:solidFill>
                <a:schemeClr val="tx2"/>
              </a:solidFill>
            </a:rPr>
            <a:t>active members</a:t>
          </a:r>
          <a:endParaRPr lang="en-US" b="1" dirty="0">
            <a:solidFill>
              <a:schemeClr val="tx2"/>
            </a:solidFill>
          </a:endParaRPr>
        </a:p>
      </dgm:t>
    </dgm:pt>
    <dgm:pt modelId="{C12FDE84-95C5-419B-A578-CF17555F83D8}" type="parTrans" cxnId="{8B9A7A21-A963-4103-B37E-FE210C9056B2}">
      <dgm:prSet/>
      <dgm:spPr/>
      <dgm:t>
        <a:bodyPr/>
        <a:lstStyle/>
        <a:p>
          <a:endParaRPr lang="en-US"/>
        </a:p>
      </dgm:t>
    </dgm:pt>
    <dgm:pt modelId="{E63F4091-17D9-456A-8B6F-EDC810E36B45}" type="sibTrans" cxnId="{8B9A7A21-A963-4103-B37E-FE210C9056B2}">
      <dgm:prSet/>
      <dgm:spPr/>
      <dgm:t>
        <a:bodyPr/>
        <a:lstStyle/>
        <a:p>
          <a:endParaRPr lang="en-US"/>
        </a:p>
      </dgm:t>
    </dgm:pt>
    <dgm:pt modelId="{809DE07E-53DF-488C-8358-9836853623F2}">
      <dgm:prSet/>
      <dgm:spPr/>
      <dgm:t>
        <a:bodyPr/>
        <a:lstStyle/>
        <a:p>
          <a:r>
            <a:rPr lang="en-US" dirty="0">
              <a:solidFill>
                <a:schemeClr val="tx2"/>
              </a:solidFill>
            </a:rPr>
            <a:t>Final salary benefit payments higher</a:t>
          </a:r>
        </a:p>
      </dgm:t>
    </dgm:pt>
    <dgm:pt modelId="{A0214663-390B-44C0-A8D5-4649C4D305D8}" type="parTrans" cxnId="{F6CDEF87-EFF6-4E85-AE10-207B95238AE4}">
      <dgm:prSet/>
      <dgm:spPr/>
      <dgm:t>
        <a:bodyPr/>
        <a:lstStyle/>
        <a:p>
          <a:endParaRPr lang="en-US"/>
        </a:p>
      </dgm:t>
    </dgm:pt>
    <dgm:pt modelId="{00C40D42-30C5-42A7-A07E-7A9D6D1441F0}" type="sibTrans" cxnId="{F6CDEF87-EFF6-4E85-AE10-207B95238AE4}">
      <dgm:prSet/>
      <dgm:spPr/>
      <dgm:t>
        <a:bodyPr/>
        <a:lstStyle/>
        <a:p>
          <a:endParaRPr lang="en-US"/>
        </a:p>
      </dgm:t>
    </dgm:pt>
    <dgm:pt modelId="{73187C37-B432-4A96-B6E1-4E7214B72458}">
      <dgm:prSet/>
      <dgm:spPr/>
      <dgm:t>
        <a:bodyPr/>
        <a:lstStyle/>
        <a:p>
          <a:r>
            <a:rPr lang="en-US" dirty="0">
              <a:solidFill>
                <a:schemeClr val="tx2"/>
              </a:solidFill>
            </a:rPr>
            <a:t>Reduces liability for </a:t>
          </a:r>
          <a:r>
            <a:rPr lang="en-US" b="1" dirty="0">
              <a:solidFill>
                <a:schemeClr val="tx2"/>
              </a:solidFill>
            </a:rPr>
            <a:t>all members</a:t>
          </a:r>
        </a:p>
      </dgm:t>
    </dgm:pt>
    <dgm:pt modelId="{AD6F5A14-518F-4B85-8F0F-845E94C3C37C}" type="parTrans" cxnId="{EF014A56-72E6-485D-BEDB-DBE37CFCC45B}">
      <dgm:prSet/>
      <dgm:spPr/>
      <dgm:t>
        <a:bodyPr/>
        <a:lstStyle/>
        <a:p>
          <a:endParaRPr lang="en-US"/>
        </a:p>
      </dgm:t>
    </dgm:pt>
    <dgm:pt modelId="{1FA5F3C2-8572-4972-B93E-21C9CBB2B178}" type="sibTrans" cxnId="{EF014A56-72E6-485D-BEDB-DBE37CFCC45B}">
      <dgm:prSet/>
      <dgm:spPr/>
      <dgm:t>
        <a:bodyPr/>
        <a:lstStyle/>
        <a:p>
          <a:endParaRPr lang="en-US"/>
        </a:p>
      </dgm:t>
    </dgm:pt>
    <dgm:pt modelId="{24874F06-BB25-4F22-ACF4-0E069A1DEE08}">
      <dgm:prSet/>
      <dgm:spPr/>
      <dgm:t>
        <a:bodyPr/>
        <a:lstStyle/>
        <a:p>
          <a:r>
            <a:rPr lang="en-US" dirty="0">
              <a:solidFill>
                <a:schemeClr val="tx2"/>
              </a:solidFill>
            </a:rPr>
            <a:t>Investment return does more work</a:t>
          </a:r>
        </a:p>
      </dgm:t>
    </dgm:pt>
    <dgm:pt modelId="{E5997F79-5CD9-4B0F-80B5-D603AAF581C7}" type="parTrans" cxnId="{B9AFB79E-EF2B-44CA-BB44-679FAFCBC81E}">
      <dgm:prSet/>
      <dgm:spPr/>
      <dgm:t>
        <a:bodyPr/>
        <a:lstStyle/>
        <a:p>
          <a:endParaRPr lang="en-US"/>
        </a:p>
      </dgm:t>
    </dgm:pt>
    <dgm:pt modelId="{575FA638-E808-4C9E-9DD1-F24978263E2B}" type="sibTrans" cxnId="{B9AFB79E-EF2B-44CA-BB44-679FAFCBC81E}">
      <dgm:prSet/>
      <dgm:spPr/>
      <dgm:t>
        <a:bodyPr/>
        <a:lstStyle/>
        <a:p>
          <a:endParaRPr lang="en-US"/>
        </a:p>
      </dgm:t>
    </dgm:pt>
    <dgm:pt modelId="{EA771453-C1EA-4F9C-B037-78A319A81B00}" type="pres">
      <dgm:prSet presAssocID="{B80B4173-457E-457E-8787-611D9BCA2C6D}" presName="Name0" presStyleCnt="0">
        <dgm:presLayoutVars>
          <dgm:dir/>
          <dgm:animLvl val="lvl"/>
          <dgm:resizeHandles val="exact"/>
        </dgm:presLayoutVars>
      </dgm:prSet>
      <dgm:spPr/>
    </dgm:pt>
    <dgm:pt modelId="{4695BC54-C4EC-47A5-AE1D-1384C34D0BCE}" type="pres">
      <dgm:prSet presAssocID="{10AC2788-7A15-4136-9729-83390D317C2F}" presName="linNode" presStyleCnt="0"/>
      <dgm:spPr/>
    </dgm:pt>
    <dgm:pt modelId="{945DD737-0AB0-46FC-A809-7306AD5CBE25}" type="pres">
      <dgm:prSet presAssocID="{10AC2788-7A15-4136-9729-83390D317C2F}" presName="parentText" presStyleLbl="node1" presStyleIdx="0" presStyleCnt="3">
        <dgm:presLayoutVars>
          <dgm:chMax val="1"/>
          <dgm:bulletEnabled val="1"/>
        </dgm:presLayoutVars>
      </dgm:prSet>
      <dgm:spPr/>
    </dgm:pt>
    <dgm:pt modelId="{621E6907-AD2B-4F47-B439-A57377C6C359}" type="pres">
      <dgm:prSet presAssocID="{10AC2788-7A15-4136-9729-83390D317C2F}" presName="descendantText" presStyleLbl="alignAccFollowNode1" presStyleIdx="0" presStyleCnt="3">
        <dgm:presLayoutVars>
          <dgm:bulletEnabled val="1"/>
        </dgm:presLayoutVars>
      </dgm:prSet>
      <dgm:spPr/>
    </dgm:pt>
    <dgm:pt modelId="{32EA864B-D01E-4E45-B20C-CE9F09006676}" type="pres">
      <dgm:prSet presAssocID="{454889AF-E12E-4844-94FA-492C8ADA75A1}" presName="sp" presStyleCnt="0"/>
      <dgm:spPr/>
    </dgm:pt>
    <dgm:pt modelId="{5F22506F-5760-4116-BF6D-E20F5FA22377}" type="pres">
      <dgm:prSet presAssocID="{745C8673-F72B-4277-A5DB-A9CD245A0B34}" presName="linNode" presStyleCnt="0"/>
      <dgm:spPr/>
    </dgm:pt>
    <dgm:pt modelId="{01565FC7-A01B-4AFB-9039-D99BF87DA9D1}" type="pres">
      <dgm:prSet presAssocID="{745C8673-F72B-4277-A5DB-A9CD245A0B34}" presName="parentText" presStyleLbl="node1" presStyleIdx="1" presStyleCnt="3">
        <dgm:presLayoutVars>
          <dgm:chMax val="1"/>
          <dgm:bulletEnabled val="1"/>
        </dgm:presLayoutVars>
      </dgm:prSet>
      <dgm:spPr/>
    </dgm:pt>
    <dgm:pt modelId="{744CDB0C-ADA7-4190-B603-22EE782AC6DA}" type="pres">
      <dgm:prSet presAssocID="{745C8673-F72B-4277-A5DB-A9CD245A0B34}" presName="descendantText" presStyleLbl="alignAccFollowNode1" presStyleIdx="1" presStyleCnt="3">
        <dgm:presLayoutVars>
          <dgm:bulletEnabled val="1"/>
        </dgm:presLayoutVars>
      </dgm:prSet>
      <dgm:spPr/>
    </dgm:pt>
    <dgm:pt modelId="{9830A051-7E3A-4D6A-AE03-3507AA2EAA91}" type="pres">
      <dgm:prSet presAssocID="{A8BE60F6-728A-4EB6-8ED2-E108589099E5}" presName="sp" presStyleCnt="0"/>
      <dgm:spPr/>
    </dgm:pt>
    <dgm:pt modelId="{25144D1A-2EA0-4874-B5A7-6784D855DC4C}" type="pres">
      <dgm:prSet presAssocID="{C4506A41-056C-4453-A582-4930103D7EEA}" presName="linNode" presStyleCnt="0"/>
      <dgm:spPr/>
    </dgm:pt>
    <dgm:pt modelId="{012784C3-FF8A-4BF1-899B-F8FCD3228F9E}" type="pres">
      <dgm:prSet presAssocID="{C4506A41-056C-4453-A582-4930103D7EEA}" presName="parentText" presStyleLbl="node1" presStyleIdx="2" presStyleCnt="3">
        <dgm:presLayoutVars>
          <dgm:chMax val="1"/>
          <dgm:bulletEnabled val="1"/>
        </dgm:presLayoutVars>
      </dgm:prSet>
      <dgm:spPr/>
    </dgm:pt>
    <dgm:pt modelId="{68EDA87A-1032-4241-A070-D6DE23EB998D}" type="pres">
      <dgm:prSet presAssocID="{C4506A41-056C-4453-A582-4930103D7EEA}" presName="descendantText" presStyleLbl="alignAccFollowNode1" presStyleIdx="2" presStyleCnt="3">
        <dgm:presLayoutVars>
          <dgm:bulletEnabled val="1"/>
        </dgm:presLayoutVars>
      </dgm:prSet>
      <dgm:spPr/>
    </dgm:pt>
  </dgm:ptLst>
  <dgm:cxnLst>
    <dgm:cxn modelId="{7700DE16-9ACE-41AD-BB61-CFEC20D2CA39}" srcId="{10AC2788-7A15-4136-9729-83390D317C2F}" destId="{081BAA62-BB5F-4848-8AB4-284EDF3BB431}" srcOrd="1" destOrd="0" parTransId="{FE5C28BA-2106-4BDF-B63A-ECE8C8A8DC4D}" sibTransId="{E2C68427-596D-48A0-B598-36A5AACD49DE}"/>
    <dgm:cxn modelId="{26BED31A-C9F6-4D9E-BFE7-BA66011112E5}" type="presOf" srcId="{809DE07E-53DF-488C-8358-9836853623F2}" destId="{744CDB0C-ADA7-4190-B603-22EE782AC6DA}" srcOrd="0" destOrd="1" presId="urn:microsoft.com/office/officeart/2005/8/layout/vList5"/>
    <dgm:cxn modelId="{8B9A7A21-A963-4103-B37E-FE210C9056B2}" srcId="{745C8673-F72B-4277-A5DB-A9CD245A0B34}" destId="{BE06A570-66D8-4275-8565-E2AF8BDAB8FD}" srcOrd="0" destOrd="0" parTransId="{C12FDE84-95C5-419B-A578-CF17555F83D8}" sibTransId="{E63F4091-17D9-456A-8B6F-EDC810E36B45}"/>
    <dgm:cxn modelId="{3FF4EE23-956E-44C2-85EB-E9EF6F3DCA56}" type="presOf" srcId="{BE06A570-66D8-4275-8565-E2AF8BDAB8FD}" destId="{744CDB0C-ADA7-4190-B603-22EE782AC6DA}" srcOrd="0" destOrd="0" presId="urn:microsoft.com/office/officeart/2005/8/layout/vList5"/>
    <dgm:cxn modelId="{24E03D29-138D-48A6-84B3-5A69E5EC9B21}" srcId="{B80B4173-457E-457E-8787-611D9BCA2C6D}" destId="{745C8673-F72B-4277-A5DB-A9CD245A0B34}" srcOrd="1" destOrd="0" parTransId="{A8D4EB29-96BF-4FB0-BAF6-1F5B515502C5}" sibTransId="{A8BE60F6-728A-4EB6-8ED2-E108589099E5}"/>
    <dgm:cxn modelId="{171BF231-C55B-484D-B62E-7F941B428208}" srcId="{B80B4173-457E-457E-8787-611D9BCA2C6D}" destId="{10AC2788-7A15-4136-9729-83390D317C2F}" srcOrd="0" destOrd="0" parTransId="{6A58CD0C-5EC4-4C64-AAA1-C39646BA00B8}" sibTransId="{454889AF-E12E-4844-94FA-492C8ADA75A1}"/>
    <dgm:cxn modelId="{7C7A2A37-D53E-43CE-8D2A-3CD40DD28234}" type="presOf" srcId="{73187C37-B432-4A96-B6E1-4E7214B72458}" destId="{68EDA87A-1032-4241-A070-D6DE23EB998D}" srcOrd="0" destOrd="0" presId="urn:microsoft.com/office/officeart/2005/8/layout/vList5"/>
    <dgm:cxn modelId="{133FF85D-8FB7-44CC-9A35-C75EAD5CE425}" type="presOf" srcId="{B80B4173-457E-457E-8787-611D9BCA2C6D}" destId="{EA771453-C1EA-4F9C-B037-78A319A81B00}" srcOrd="0" destOrd="0" presId="urn:microsoft.com/office/officeart/2005/8/layout/vList5"/>
    <dgm:cxn modelId="{E58A0965-9991-4AD8-AF94-5CABC0DF08E2}" type="presOf" srcId="{24874F06-BB25-4F22-ACF4-0E069A1DEE08}" destId="{68EDA87A-1032-4241-A070-D6DE23EB998D}" srcOrd="0" destOrd="1" presId="urn:microsoft.com/office/officeart/2005/8/layout/vList5"/>
    <dgm:cxn modelId="{D940996A-61B5-46A8-A6EC-19B4F0371349}" srcId="{10AC2788-7A15-4136-9729-83390D317C2F}" destId="{594E0ECB-2E49-41E6-8C75-0982F5E031D6}" srcOrd="0" destOrd="0" parTransId="{88357B42-FB7F-4224-8334-C81BF1053BC6}" sibTransId="{4C8203B8-115A-4A97-9A12-4E944147F18C}"/>
    <dgm:cxn modelId="{EF014A56-72E6-485D-BEDB-DBE37CFCC45B}" srcId="{C4506A41-056C-4453-A582-4930103D7EEA}" destId="{73187C37-B432-4A96-B6E1-4E7214B72458}" srcOrd="0" destOrd="0" parTransId="{AD6F5A14-518F-4B85-8F0F-845E94C3C37C}" sibTransId="{1FA5F3C2-8572-4972-B93E-21C9CBB2B178}"/>
    <dgm:cxn modelId="{40F6C37E-702D-4936-BB15-C3B2B34BEE78}" type="presOf" srcId="{10AC2788-7A15-4136-9729-83390D317C2F}" destId="{945DD737-0AB0-46FC-A809-7306AD5CBE25}" srcOrd="0" destOrd="0" presId="urn:microsoft.com/office/officeart/2005/8/layout/vList5"/>
    <dgm:cxn modelId="{F6CDEF87-EFF6-4E85-AE10-207B95238AE4}" srcId="{745C8673-F72B-4277-A5DB-A9CD245A0B34}" destId="{809DE07E-53DF-488C-8358-9836853623F2}" srcOrd="1" destOrd="0" parTransId="{A0214663-390B-44C0-A8D5-4649C4D305D8}" sibTransId="{00C40D42-30C5-42A7-A07E-7A9D6D1441F0}"/>
    <dgm:cxn modelId="{B9AFB79E-EF2B-44CA-BB44-679FAFCBC81E}" srcId="{C4506A41-056C-4453-A582-4930103D7EEA}" destId="{24874F06-BB25-4F22-ACF4-0E069A1DEE08}" srcOrd="1" destOrd="0" parTransId="{E5997F79-5CD9-4B0F-80B5-D603AAF581C7}" sibTransId="{575FA638-E808-4C9E-9DD1-F24978263E2B}"/>
    <dgm:cxn modelId="{454DCDA2-E1CE-4FAD-8E62-6739393955EE}" type="presOf" srcId="{081BAA62-BB5F-4848-8AB4-284EDF3BB431}" destId="{621E6907-AD2B-4F47-B439-A57377C6C359}" srcOrd="0" destOrd="1" presId="urn:microsoft.com/office/officeart/2005/8/layout/vList5"/>
    <dgm:cxn modelId="{401DF0A9-A01C-4EEB-88FB-8B93D0492FA4}" type="presOf" srcId="{745C8673-F72B-4277-A5DB-A9CD245A0B34}" destId="{01565FC7-A01B-4AFB-9039-D99BF87DA9D1}" srcOrd="0" destOrd="0" presId="urn:microsoft.com/office/officeart/2005/8/layout/vList5"/>
    <dgm:cxn modelId="{CE6EC3CC-3447-494D-90A6-B3FF1717D29B}" type="presOf" srcId="{C4506A41-056C-4453-A582-4930103D7EEA}" destId="{012784C3-FF8A-4BF1-899B-F8FCD3228F9E}" srcOrd="0" destOrd="0" presId="urn:microsoft.com/office/officeart/2005/8/layout/vList5"/>
    <dgm:cxn modelId="{0E081AD8-15A3-4FF9-B3D8-A692448366AF}" type="presOf" srcId="{594E0ECB-2E49-41E6-8C75-0982F5E031D6}" destId="{621E6907-AD2B-4F47-B439-A57377C6C359}" srcOrd="0" destOrd="0" presId="urn:microsoft.com/office/officeart/2005/8/layout/vList5"/>
    <dgm:cxn modelId="{BE7D1DF3-C5A4-4041-8E51-18155ED25A8A}" srcId="{B80B4173-457E-457E-8787-611D9BCA2C6D}" destId="{C4506A41-056C-4453-A582-4930103D7EEA}" srcOrd="2" destOrd="0" parTransId="{F0A0A4DB-F9CE-4AA0-97CD-50DF733A067D}" sibTransId="{D760D3C3-2FAF-4C3D-B267-A7B331FA7712}"/>
    <dgm:cxn modelId="{4B50CBDF-C126-421A-B780-5A9B229D65A5}" type="presParOf" srcId="{EA771453-C1EA-4F9C-B037-78A319A81B00}" destId="{4695BC54-C4EC-47A5-AE1D-1384C34D0BCE}" srcOrd="0" destOrd="0" presId="urn:microsoft.com/office/officeart/2005/8/layout/vList5"/>
    <dgm:cxn modelId="{D33FF260-741B-479D-97B2-06E99183C992}" type="presParOf" srcId="{4695BC54-C4EC-47A5-AE1D-1384C34D0BCE}" destId="{945DD737-0AB0-46FC-A809-7306AD5CBE25}" srcOrd="0" destOrd="0" presId="urn:microsoft.com/office/officeart/2005/8/layout/vList5"/>
    <dgm:cxn modelId="{B820367C-5C6B-4B4E-A1D3-5FE59370D860}" type="presParOf" srcId="{4695BC54-C4EC-47A5-AE1D-1384C34D0BCE}" destId="{621E6907-AD2B-4F47-B439-A57377C6C359}" srcOrd="1" destOrd="0" presId="urn:microsoft.com/office/officeart/2005/8/layout/vList5"/>
    <dgm:cxn modelId="{37223B88-9743-4BBD-80D2-2337904F3B89}" type="presParOf" srcId="{EA771453-C1EA-4F9C-B037-78A319A81B00}" destId="{32EA864B-D01E-4E45-B20C-CE9F09006676}" srcOrd="1" destOrd="0" presId="urn:microsoft.com/office/officeart/2005/8/layout/vList5"/>
    <dgm:cxn modelId="{7157D8A6-4F2E-49CF-A3C5-EA5E50D23EBE}" type="presParOf" srcId="{EA771453-C1EA-4F9C-B037-78A319A81B00}" destId="{5F22506F-5760-4116-BF6D-E20F5FA22377}" srcOrd="2" destOrd="0" presId="urn:microsoft.com/office/officeart/2005/8/layout/vList5"/>
    <dgm:cxn modelId="{414CD6AE-FCD9-411F-A41A-4DCC0ABA1A3D}" type="presParOf" srcId="{5F22506F-5760-4116-BF6D-E20F5FA22377}" destId="{01565FC7-A01B-4AFB-9039-D99BF87DA9D1}" srcOrd="0" destOrd="0" presId="urn:microsoft.com/office/officeart/2005/8/layout/vList5"/>
    <dgm:cxn modelId="{874955E2-7297-4502-866B-B16658A5F715}" type="presParOf" srcId="{5F22506F-5760-4116-BF6D-E20F5FA22377}" destId="{744CDB0C-ADA7-4190-B603-22EE782AC6DA}" srcOrd="1" destOrd="0" presId="urn:microsoft.com/office/officeart/2005/8/layout/vList5"/>
    <dgm:cxn modelId="{7D9E661F-E46E-494A-9D21-D95E4408DC11}" type="presParOf" srcId="{EA771453-C1EA-4F9C-B037-78A319A81B00}" destId="{9830A051-7E3A-4D6A-AE03-3507AA2EAA91}" srcOrd="3" destOrd="0" presId="urn:microsoft.com/office/officeart/2005/8/layout/vList5"/>
    <dgm:cxn modelId="{383945AB-5C32-4988-BBA0-1EBC3EDEB758}" type="presParOf" srcId="{EA771453-C1EA-4F9C-B037-78A319A81B00}" destId="{25144D1A-2EA0-4874-B5A7-6784D855DC4C}" srcOrd="4" destOrd="0" presId="urn:microsoft.com/office/officeart/2005/8/layout/vList5"/>
    <dgm:cxn modelId="{80328489-DF13-41A3-9F42-8A35164BA3F4}" type="presParOf" srcId="{25144D1A-2EA0-4874-B5A7-6784D855DC4C}" destId="{012784C3-FF8A-4BF1-899B-F8FCD3228F9E}" srcOrd="0" destOrd="0" presId="urn:microsoft.com/office/officeart/2005/8/layout/vList5"/>
    <dgm:cxn modelId="{C41D0B42-939C-41E9-AB43-BA387AB6DB91}" type="presParOf" srcId="{25144D1A-2EA0-4874-B5A7-6784D855DC4C}" destId="{68EDA87A-1032-4241-A070-D6DE23EB998D}"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1A001-B8BD-49B5-AF45-9C689E82FE19}">
      <dsp:nvSpPr>
        <dsp:cNvPr id="0" name=""/>
        <dsp:cNvSpPr/>
      </dsp:nvSpPr>
      <dsp:spPr>
        <a:xfrm rot="5400000">
          <a:off x="4871375" y="-2233822"/>
          <a:ext cx="707797" cy="5356071"/>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solidFill>
                <a:schemeClr val="tx2"/>
              </a:solidFill>
            </a:rPr>
            <a:t>Long-term view</a:t>
          </a:r>
        </a:p>
        <a:p>
          <a:pPr marL="171450" lvl="1" indent="-171450" algn="l" defTabSz="755650">
            <a:lnSpc>
              <a:spcPct val="90000"/>
            </a:lnSpc>
            <a:spcBef>
              <a:spcPct val="0"/>
            </a:spcBef>
            <a:spcAft>
              <a:spcPct val="15000"/>
            </a:spcAft>
            <a:buChar char="•"/>
          </a:pPr>
          <a:r>
            <a:rPr lang="en-US" sz="1700" kern="1200" dirty="0">
              <a:solidFill>
                <a:schemeClr val="tx2"/>
              </a:solidFill>
            </a:rPr>
            <a:t>Funding strategy statement</a:t>
          </a:r>
        </a:p>
      </dsp:txBody>
      <dsp:txXfrm rot="-5400000">
        <a:off x="2547238" y="124867"/>
        <a:ext cx="5321519" cy="638693"/>
      </dsp:txXfrm>
    </dsp:sp>
    <dsp:sp modelId="{DA3DB783-3302-4832-B9B7-83EFC5740D48}">
      <dsp:nvSpPr>
        <dsp:cNvPr id="0" name=""/>
        <dsp:cNvSpPr/>
      </dsp:nvSpPr>
      <dsp:spPr>
        <a:xfrm>
          <a:off x="465551" y="1839"/>
          <a:ext cx="2081687" cy="88474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Funding</a:t>
          </a:r>
        </a:p>
      </dsp:txBody>
      <dsp:txXfrm>
        <a:off x="508741" y="45029"/>
        <a:ext cx="1995307" cy="798366"/>
      </dsp:txXfrm>
    </dsp:sp>
    <dsp:sp modelId="{8D91B0B8-448B-4723-A2FE-C2E4BF259ABA}">
      <dsp:nvSpPr>
        <dsp:cNvPr id="0" name=""/>
        <dsp:cNvSpPr/>
      </dsp:nvSpPr>
      <dsp:spPr>
        <a:xfrm rot="5400000">
          <a:off x="4871375" y="-1304838"/>
          <a:ext cx="707797" cy="5356071"/>
        </a:xfrm>
        <a:prstGeom prst="round2SameRect">
          <a:avLst/>
        </a:prstGeom>
        <a:solidFill>
          <a:schemeClr val="accent5">
            <a:tint val="40000"/>
            <a:alpha val="90000"/>
            <a:hueOff val="-184352"/>
            <a:satOff val="4636"/>
            <a:lumOff val="323"/>
            <a:alphaOff val="0"/>
          </a:schemeClr>
        </a:solidFill>
        <a:ln w="12700" cap="flat" cmpd="sng" algn="ctr">
          <a:solidFill>
            <a:schemeClr val="accent5">
              <a:tint val="40000"/>
              <a:alpha val="90000"/>
              <a:hueOff val="-184352"/>
              <a:satOff val="4636"/>
              <a:lumOff val="32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solidFill>
                <a:schemeClr val="tx2"/>
              </a:solidFill>
            </a:rPr>
            <a:t>External standard</a:t>
          </a:r>
        </a:p>
        <a:p>
          <a:pPr marL="171450" lvl="1" indent="-171450" algn="l" defTabSz="755650">
            <a:lnSpc>
              <a:spcPct val="90000"/>
            </a:lnSpc>
            <a:spcBef>
              <a:spcPct val="0"/>
            </a:spcBef>
            <a:spcAft>
              <a:spcPct val="15000"/>
            </a:spcAft>
            <a:buChar char="•"/>
          </a:pPr>
          <a:r>
            <a:rPr lang="en-US" sz="1700" kern="1200" dirty="0">
              <a:solidFill>
                <a:schemeClr val="tx2"/>
              </a:solidFill>
            </a:rPr>
            <a:t>Financial metrics </a:t>
          </a:r>
        </a:p>
      </dsp:txBody>
      <dsp:txXfrm rot="-5400000">
        <a:off x="2547238" y="1053851"/>
        <a:ext cx="5321519" cy="638693"/>
      </dsp:txXfrm>
    </dsp:sp>
    <dsp:sp modelId="{ACF11622-668B-4938-B489-6B653E81682A}">
      <dsp:nvSpPr>
        <dsp:cNvPr id="0" name=""/>
        <dsp:cNvSpPr/>
      </dsp:nvSpPr>
      <dsp:spPr>
        <a:xfrm>
          <a:off x="465551" y="930823"/>
          <a:ext cx="2081687" cy="884746"/>
        </a:xfrm>
        <a:prstGeom prst="roundRect">
          <a:avLst/>
        </a:prstGeom>
        <a:solidFill>
          <a:schemeClr val="accent5">
            <a:hueOff val="-113328"/>
            <a:satOff val="-1625"/>
            <a:lumOff val="12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Accounting</a:t>
          </a:r>
        </a:p>
      </dsp:txBody>
      <dsp:txXfrm>
        <a:off x="508741" y="974013"/>
        <a:ext cx="1995307" cy="798366"/>
      </dsp:txXfrm>
    </dsp:sp>
    <dsp:sp modelId="{234B4B21-ED6E-4EFE-A765-4A5310B60209}">
      <dsp:nvSpPr>
        <dsp:cNvPr id="0" name=""/>
        <dsp:cNvSpPr/>
      </dsp:nvSpPr>
      <dsp:spPr>
        <a:xfrm rot="5400000">
          <a:off x="4871375" y="-375854"/>
          <a:ext cx="707797" cy="5356071"/>
        </a:xfrm>
        <a:prstGeom prst="round2SameRect">
          <a:avLst/>
        </a:prstGeom>
        <a:solidFill>
          <a:schemeClr val="accent5">
            <a:tint val="40000"/>
            <a:alpha val="90000"/>
            <a:hueOff val="-368703"/>
            <a:satOff val="9272"/>
            <a:lumOff val="646"/>
            <a:alphaOff val="0"/>
          </a:schemeClr>
        </a:solidFill>
        <a:ln w="12700" cap="flat" cmpd="sng" algn="ctr">
          <a:solidFill>
            <a:schemeClr val="accent5">
              <a:tint val="40000"/>
              <a:alpha val="90000"/>
              <a:hueOff val="-368703"/>
              <a:satOff val="9272"/>
              <a:lumOff val="64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solidFill>
                <a:schemeClr val="tx2"/>
              </a:solidFill>
            </a:rPr>
            <a:t>Employer covenant</a:t>
          </a:r>
        </a:p>
        <a:p>
          <a:pPr marL="171450" lvl="1" indent="-171450" algn="l" defTabSz="755650">
            <a:lnSpc>
              <a:spcPct val="90000"/>
            </a:lnSpc>
            <a:spcBef>
              <a:spcPct val="0"/>
            </a:spcBef>
            <a:spcAft>
              <a:spcPct val="15000"/>
            </a:spcAft>
            <a:buChar char="•"/>
          </a:pPr>
          <a:r>
            <a:rPr lang="en-US" sz="1700" kern="1200" dirty="0">
              <a:solidFill>
                <a:schemeClr val="tx2"/>
              </a:solidFill>
            </a:rPr>
            <a:t>Exit credit or payment</a:t>
          </a:r>
        </a:p>
      </dsp:txBody>
      <dsp:txXfrm rot="-5400000">
        <a:off x="2547238" y="1982835"/>
        <a:ext cx="5321519" cy="638693"/>
      </dsp:txXfrm>
    </dsp:sp>
    <dsp:sp modelId="{D995C640-B56D-450A-A2BB-210EBD9FA843}">
      <dsp:nvSpPr>
        <dsp:cNvPr id="0" name=""/>
        <dsp:cNvSpPr/>
      </dsp:nvSpPr>
      <dsp:spPr>
        <a:xfrm>
          <a:off x="465551" y="1859808"/>
          <a:ext cx="2081687" cy="884746"/>
        </a:xfrm>
        <a:prstGeom prst="roundRect">
          <a:avLst/>
        </a:prstGeom>
        <a:solidFill>
          <a:schemeClr val="accent5">
            <a:hueOff val="-226655"/>
            <a:satOff val="-3250"/>
            <a:lumOff val="24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Cessation</a:t>
          </a:r>
        </a:p>
      </dsp:txBody>
      <dsp:txXfrm>
        <a:off x="508741" y="1902998"/>
        <a:ext cx="1995307" cy="798366"/>
      </dsp:txXfrm>
    </dsp:sp>
    <dsp:sp modelId="{D51B5629-3E84-4936-8C37-5B6E9F188428}">
      <dsp:nvSpPr>
        <dsp:cNvPr id="0" name=""/>
        <dsp:cNvSpPr/>
      </dsp:nvSpPr>
      <dsp:spPr>
        <a:xfrm rot="5400000">
          <a:off x="4871375" y="553130"/>
          <a:ext cx="707797" cy="5356071"/>
        </a:xfrm>
        <a:prstGeom prst="round2SameRect">
          <a:avLst/>
        </a:prstGeom>
        <a:solidFill>
          <a:schemeClr val="accent5">
            <a:tint val="40000"/>
            <a:alpha val="90000"/>
            <a:hueOff val="-553055"/>
            <a:satOff val="13908"/>
            <a:lumOff val="969"/>
            <a:alphaOff val="0"/>
          </a:schemeClr>
        </a:solidFill>
        <a:ln w="12700" cap="flat" cmpd="sng" algn="ctr">
          <a:solidFill>
            <a:schemeClr val="accent5">
              <a:tint val="40000"/>
              <a:alpha val="90000"/>
              <a:hueOff val="-553055"/>
              <a:satOff val="13908"/>
              <a:lumOff val="9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solidFill>
                <a:schemeClr val="tx2"/>
              </a:solidFill>
            </a:rPr>
            <a:t>Fairness to each Fund</a:t>
          </a:r>
        </a:p>
        <a:p>
          <a:pPr marL="171450" lvl="1" indent="-171450" algn="l" defTabSz="755650">
            <a:lnSpc>
              <a:spcPct val="90000"/>
            </a:lnSpc>
            <a:spcBef>
              <a:spcPct val="0"/>
            </a:spcBef>
            <a:spcAft>
              <a:spcPct val="15000"/>
            </a:spcAft>
            <a:buChar char="•"/>
          </a:pPr>
          <a:r>
            <a:rPr lang="en-US" sz="1700" kern="1200" dirty="0">
              <a:solidFill>
                <a:schemeClr val="tx2"/>
              </a:solidFill>
            </a:rPr>
            <a:t>Inconsistency between Funds</a:t>
          </a:r>
        </a:p>
      </dsp:txBody>
      <dsp:txXfrm rot="-5400000">
        <a:off x="2547238" y="2911819"/>
        <a:ext cx="5321519" cy="638693"/>
      </dsp:txXfrm>
    </dsp:sp>
    <dsp:sp modelId="{8CFB94F7-42C6-4E51-B625-E540E70C05FF}">
      <dsp:nvSpPr>
        <dsp:cNvPr id="0" name=""/>
        <dsp:cNvSpPr/>
      </dsp:nvSpPr>
      <dsp:spPr>
        <a:xfrm>
          <a:off x="465551" y="2788792"/>
          <a:ext cx="2081687" cy="884746"/>
        </a:xfrm>
        <a:prstGeom prst="roundRect">
          <a:avLst/>
        </a:prstGeom>
        <a:solidFill>
          <a:schemeClr val="accent5">
            <a:hueOff val="-339983"/>
            <a:satOff val="-4875"/>
            <a:lumOff val="3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Bulk transfer</a:t>
          </a:r>
        </a:p>
      </dsp:txBody>
      <dsp:txXfrm>
        <a:off x="508741" y="2831982"/>
        <a:ext cx="1995307" cy="7983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1A001-B8BD-49B5-AF45-9C689E82FE19}">
      <dsp:nvSpPr>
        <dsp:cNvPr id="0" name=""/>
        <dsp:cNvSpPr/>
      </dsp:nvSpPr>
      <dsp:spPr>
        <a:xfrm rot="5400000">
          <a:off x="4871375" y="-2233822"/>
          <a:ext cx="707797" cy="5356071"/>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solidFill>
                <a:schemeClr val="tx2"/>
              </a:solidFill>
            </a:rPr>
            <a:t>Employer share only </a:t>
          </a:r>
        </a:p>
        <a:p>
          <a:pPr marL="171450" lvl="1" indent="-171450" algn="l" defTabSz="755650">
            <a:lnSpc>
              <a:spcPct val="90000"/>
            </a:lnSpc>
            <a:spcBef>
              <a:spcPct val="0"/>
            </a:spcBef>
            <a:spcAft>
              <a:spcPct val="15000"/>
            </a:spcAft>
            <a:buChar char="•"/>
          </a:pPr>
          <a:r>
            <a:rPr lang="en-US" sz="1700" kern="1200" dirty="0">
              <a:solidFill>
                <a:schemeClr val="tx2"/>
              </a:solidFill>
            </a:rPr>
            <a:t>Membership profile</a:t>
          </a:r>
        </a:p>
      </dsp:txBody>
      <dsp:txXfrm rot="-5400000">
        <a:off x="2547238" y="124867"/>
        <a:ext cx="5321519" cy="638693"/>
      </dsp:txXfrm>
    </dsp:sp>
    <dsp:sp modelId="{DA3DB783-3302-4832-B9B7-83EFC5740D48}">
      <dsp:nvSpPr>
        <dsp:cNvPr id="0" name=""/>
        <dsp:cNvSpPr/>
      </dsp:nvSpPr>
      <dsp:spPr>
        <a:xfrm>
          <a:off x="465551" y="1839"/>
          <a:ext cx="2081687" cy="88474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Primary rate </a:t>
          </a:r>
        </a:p>
      </dsp:txBody>
      <dsp:txXfrm>
        <a:off x="508741" y="45029"/>
        <a:ext cx="1995307" cy="798366"/>
      </dsp:txXfrm>
    </dsp:sp>
    <dsp:sp modelId="{8D91B0B8-448B-4723-A2FE-C2E4BF259ABA}">
      <dsp:nvSpPr>
        <dsp:cNvPr id="0" name=""/>
        <dsp:cNvSpPr/>
      </dsp:nvSpPr>
      <dsp:spPr>
        <a:xfrm rot="5400000">
          <a:off x="4871375" y="-1304838"/>
          <a:ext cx="707797" cy="5356071"/>
        </a:xfrm>
        <a:prstGeom prst="round2SameRect">
          <a:avLst/>
        </a:prstGeom>
        <a:solidFill>
          <a:schemeClr val="accent4">
            <a:tint val="40000"/>
            <a:alpha val="90000"/>
            <a:hueOff val="155449"/>
            <a:satOff val="-6042"/>
            <a:lumOff val="-1838"/>
            <a:alphaOff val="0"/>
          </a:schemeClr>
        </a:solidFill>
        <a:ln w="12700" cap="flat" cmpd="sng" algn="ctr">
          <a:solidFill>
            <a:schemeClr val="accent4">
              <a:tint val="40000"/>
              <a:alpha val="90000"/>
              <a:hueOff val="155449"/>
              <a:satOff val="-6042"/>
              <a:lumOff val="-18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solidFill>
                <a:schemeClr val="tx2"/>
              </a:solidFill>
            </a:rPr>
            <a:t>Deficit recovery period</a:t>
          </a:r>
        </a:p>
        <a:p>
          <a:pPr marL="171450" lvl="1" indent="-171450" algn="l" defTabSz="755650">
            <a:lnSpc>
              <a:spcPct val="90000"/>
            </a:lnSpc>
            <a:spcBef>
              <a:spcPct val="0"/>
            </a:spcBef>
            <a:spcAft>
              <a:spcPct val="15000"/>
            </a:spcAft>
            <a:buChar char="•"/>
          </a:pPr>
          <a:r>
            <a:rPr lang="en-US" sz="1700" kern="1200" dirty="0">
              <a:solidFill>
                <a:schemeClr val="tx2"/>
              </a:solidFill>
            </a:rPr>
            <a:t>Regular lump sums, % of payroll, something else?</a:t>
          </a:r>
        </a:p>
      </dsp:txBody>
      <dsp:txXfrm rot="-5400000">
        <a:off x="2547238" y="1053851"/>
        <a:ext cx="5321519" cy="638693"/>
      </dsp:txXfrm>
    </dsp:sp>
    <dsp:sp modelId="{ACF11622-668B-4938-B489-6B653E81682A}">
      <dsp:nvSpPr>
        <dsp:cNvPr id="0" name=""/>
        <dsp:cNvSpPr/>
      </dsp:nvSpPr>
      <dsp:spPr>
        <a:xfrm>
          <a:off x="465551" y="924427"/>
          <a:ext cx="2081687" cy="884746"/>
        </a:xfrm>
        <a:prstGeom prst="roundRect">
          <a:avLst/>
        </a:prstGeom>
        <a:solidFill>
          <a:schemeClr val="accent4">
            <a:hueOff val="-54326"/>
            <a:satOff val="4620"/>
            <a:lumOff val="-118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Secondary rate</a:t>
          </a:r>
        </a:p>
      </dsp:txBody>
      <dsp:txXfrm>
        <a:off x="508741" y="967617"/>
        <a:ext cx="1995307" cy="798366"/>
      </dsp:txXfrm>
    </dsp:sp>
    <dsp:sp modelId="{234B4B21-ED6E-4EFE-A765-4A5310B60209}">
      <dsp:nvSpPr>
        <dsp:cNvPr id="0" name=""/>
        <dsp:cNvSpPr/>
      </dsp:nvSpPr>
      <dsp:spPr>
        <a:xfrm rot="5400000">
          <a:off x="4871375" y="-375854"/>
          <a:ext cx="707797" cy="5356071"/>
        </a:xfrm>
        <a:prstGeom prst="round2SameRect">
          <a:avLst/>
        </a:prstGeom>
        <a:solidFill>
          <a:schemeClr val="accent4">
            <a:tint val="40000"/>
            <a:alpha val="90000"/>
            <a:hueOff val="310898"/>
            <a:satOff val="-12083"/>
            <a:lumOff val="-3675"/>
            <a:alphaOff val="0"/>
          </a:schemeClr>
        </a:solidFill>
        <a:ln w="12700" cap="flat" cmpd="sng" algn="ctr">
          <a:solidFill>
            <a:schemeClr val="accent4">
              <a:tint val="40000"/>
              <a:alpha val="90000"/>
              <a:hueOff val="310898"/>
              <a:satOff val="-12083"/>
              <a:lumOff val="-367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solidFill>
                <a:schemeClr val="tx2"/>
              </a:solidFill>
            </a:rPr>
            <a:t>Employer covenant and funding targets</a:t>
          </a:r>
        </a:p>
        <a:p>
          <a:pPr marL="171450" lvl="1" indent="-171450" algn="l" defTabSz="755650">
            <a:lnSpc>
              <a:spcPct val="90000"/>
            </a:lnSpc>
            <a:spcBef>
              <a:spcPct val="0"/>
            </a:spcBef>
            <a:spcAft>
              <a:spcPct val="15000"/>
            </a:spcAft>
            <a:buChar char="•"/>
          </a:pPr>
          <a:r>
            <a:rPr lang="en-US" sz="1700" kern="1200" dirty="0">
              <a:solidFill>
                <a:schemeClr val="tx2"/>
              </a:solidFill>
            </a:rPr>
            <a:t>Risk-sharing or guarantees</a:t>
          </a:r>
        </a:p>
      </dsp:txBody>
      <dsp:txXfrm rot="-5400000">
        <a:off x="2547238" y="1982835"/>
        <a:ext cx="5321519" cy="638693"/>
      </dsp:txXfrm>
    </dsp:sp>
    <dsp:sp modelId="{D995C640-B56D-450A-A2BB-210EBD9FA843}">
      <dsp:nvSpPr>
        <dsp:cNvPr id="0" name=""/>
        <dsp:cNvSpPr/>
      </dsp:nvSpPr>
      <dsp:spPr>
        <a:xfrm>
          <a:off x="465551" y="1859808"/>
          <a:ext cx="2081687" cy="884746"/>
        </a:xfrm>
        <a:prstGeom prst="roundRect">
          <a:avLst/>
        </a:prstGeom>
        <a:solidFill>
          <a:schemeClr val="accent4">
            <a:hueOff val="-108652"/>
            <a:satOff val="9240"/>
            <a:lumOff val="-237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Funding risks</a:t>
          </a:r>
        </a:p>
      </dsp:txBody>
      <dsp:txXfrm>
        <a:off x="508741" y="1902998"/>
        <a:ext cx="1995307" cy="798366"/>
      </dsp:txXfrm>
    </dsp:sp>
    <dsp:sp modelId="{D51B5629-3E84-4936-8C37-5B6E9F188428}">
      <dsp:nvSpPr>
        <dsp:cNvPr id="0" name=""/>
        <dsp:cNvSpPr/>
      </dsp:nvSpPr>
      <dsp:spPr>
        <a:xfrm rot="5400000">
          <a:off x="4871375" y="553130"/>
          <a:ext cx="707797" cy="5356071"/>
        </a:xfrm>
        <a:prstGeom prst="round2SameRect">
          <a:avLst/>
        </a:prstGeom>
        <a:solidFill>
          <a:schemeClr val="accent4">
            <a:tint val="40000"/>
            <a:alpha val="90000"/>
            <a:hueOff val="466348"/>
            <a:satOff val="-18125"/>
            <a:lumOff val="-5513"/>
            <a:alphaOff val="0"/>
          </a:schemeClr>
        </a:solidFill>
        <a:ln w="12700" cap="flat" cmpd="sng" algn="ctr">
          <a:solidFill>
            <a:schemeClr val="accent4">
              <a:tint val="40000"/>
              <a:alpha val="90000"/>
              <a:hueOff val="466348"/>
              <a:satOff val="-18125"/>
              <a:lumOff val="-5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solidFill>
                <a:schemeClr val="tx2"/>
              </a:solidFill>
            </a:rPr>
            <a:t>Stability</a:t>
          </a:r>
        </a:p>
        <a:p>
          <a:pPr marL="171450" lvl="1" indent="-171450" algn="l" defTabSz="755650">
            <a:lnSpc>
              <a:spcPct val="90000"/>
            </a:lnSpc>
            <a:spcBef>
              <a:spcPct val="0"/>
            </a:spcBef>
            <a:spcAft>
              <a:spcPct val="15000"/>
            </a:spcAft>
            <a:buChar char="•"/>
          </a:pPr>
          <a:r>
            <a:rPr lang="en-US" sz="1700" kern="1200" dirty="0">
              <a:solidFill>
                <a:schemeClr val="tx2"/>
              </a:solidFill>
            </a:rPr>
            <a:t>Solvency &amp; long-term cost efficiency </a:t>
          </a:r>
        </a:p>
      </dsp:txBody>
      <dsp:txXfrm rot="-5400000">
        <a:off x="2547238" y="2911819"/>
        <a:ext cx="5321519" cy="638693"/>
      </dsp:txXfrm>
    </dsp:sp>
    <dsp:sp modelId="{8CFB94F7-42C6-4E51-B625-E540E70C05FF}">
      <dsp:nvSpPr>
        <dsp:cNvPr id="0" name=""/>
        <dsp:cNvSpPr/>
      </dsp:nvSpPr>
      <dsp:spPr>
        <a:xfrm>
          <a:off x="465551" y="2788792"/>
          <a:ext cx="2081687" cy="884746"/>
        </a:xfrm>
        <a:prstGeom prst="roundRect">
          <a:avLst/>
        </a:prstGeom>
        <a:solidFill>
          <a:schemeClr val="accent4">
            <a:hueOff val="-162979"/>
            <a:satOff val="13860"/>
            <a:lumOff val="-35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Funding strategy statement</a:t>
          </a:r>
        </a:p>
      </dsp:txBody>
      <dsp:txXfrm>
        <a:off x="508741" y="2831982"/>
        <a:ext cx="1995307" cy="79836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1A001-B8BD-49B5-AF45-9C689E82FE19}">
      <dsp:nvSpPr>
        <dsp:cNvPr id="0" name=""/>
        <dsp:cNvSpPr/>
      </dsp:nvSpPr>
      <dsp:spPr>
        <a:xfrm rot="5400000">
          <a:off x="4871375" y="-2233822"/>
          <a:ext cx="707797" cy="5356071"/>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solidFill>
                <a:schemeClr val="tx2"/>
              </a:solidFill>
            </a:rPr>
            <a:t>Decrease of 1% of pay</a:t>
          </a:r>
        </a:p>
      </dsp:txBody>
      <dsp:txXfrm rot="-5400000">
        <a:off x="2547238" y="124867"/>
        <a:ext cx="5321519" cy="638693"/>
      </dsp:txXfrm>
    </dsp:sp>
    <dsp:sp modelId="{DA3DB783-3302-4832-B9B7-83EFC5740D48}">
      <dsp:nvSpPr>
        <dsp:cNvPr id="0" name=""/>
        <dsp:cNvSpPr/>
      </dsp:nvSpPr>
      <dsp:spPr>
        <a:xfrm>
          <a:off x="465551" y="1839"/>
          <a:ext cx="2081687" cy="88474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Councils </a:t>
          </a:r>
        </a:p>
      </dsp:txBody>
      <dsp:txXfrm>
        <a:off x="508741" y="45029"/>
        <a:ext cx="1995307" cy="798366"/>
      </dsp:txXfrm>
    </dsp:sp>
    <dsp:sp modelId="{8D91B0B8-448B-4723-A2FE-C2E4BF259ABA}">
      <dsp:nvSpPr>
        <dsp:cNvPr id="0" name=""/>
        <dsp:cNvSpPr/>
      </dsp:nvSpPr>
      <dsp:spPr>
        <a:xfrm rot="5400000">
          <a:off x="4871375" y="-1304838"/>
          <a:ext cx="707797" cy="5356071"/>
        </a:xfrm>
        <a:prstGeom prst="round2SameRect">
          <a:avLst/>
        </a:prstGeom>
        <a:solidFill>
          <a:schemeClr val="accent4">
            <a:tint val="40000"/>
            <a:alpha val="90000"/>
            <a:hueOff val="155449"/>
            <a:satOff val="-6042"/>
            <a:lumOff val="-1838"/>
            <a:alphaOff val="0"/>
          </a:schemeClr>
        </a:solidFill>
        <a:ln w="12700" cap="flat" cmpd="sng" algn="ctr">
          <a:solidFill>
            <a:schemeClr val="accent4">
              <a:tint val="40000"/>
              <a:alpha val="90000"/>
              <a:hueOff val="155449"/>
              <a:satOff val="-6042"/>
              <a:lumOff val="-18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solidFill>
                <a:schemeClr val="tx2"/>
              </a:solidFill>
            </a:rPr>
            <a:t>Increase/decrease of 1% of pay</a:t>
          </a:r>
        </a:p>
        <a:p>
          <a:pPr marL="171450" lvl="1" indent="-171450" algn="l" defTabSz="755650">
            <a:lnSpc>
              <a:spcPct val="90000"/>
            </a:lnSpc>
            <a:spcBef>
              <a:spcPct val="0"/>
            </a:spcBef>
            <a:spcAft>
              <a:spcPct val="15000"/>
            </a:spcAft>
            <a:buChar char="•"/>
          </a:pPr>
          <a:r>
            <a:rPr lang="en-US" sz="1700" kern="1200" dirty="0">
              <a:solidFill>
                <a:schemeClr val="tx2"/>
              </a:solidFill>
            </a:rPr>
            <a:t>Target rate of 18.9% of pay for pool</a:t>
          </a:r>
        </a:p>
      </dsp:txBody>
      <dsp:txXfrm rot="-5400000">
        <a:off x="2547238" y="1053851"/>
        <a:ext cx="5321519" cy="638693"/>
      </dsp:txXfrm>
    </dsp:sp>
    <dsp:sp modelId="{ACF11622-668B-4938-B489-6B653E81682A}">
      <dsp:nvSpPr>
        <dsp:cNvPr id="0" name=""/>
        <dsp:cNvSpPr/>
      </dsp:nvSpPr>
      <dsp:spPr>
        <a:xfrm>
          <a:off x="465551" y="924427"/>
          <a:ext cx="2081687" cy="884746"/>
        </a:xfrm>
        <a:prstGeom prst="roundRect">
          <a:avLst/>
        </a:prstGeom>
        <a:solidFill>
          <a:schemeClr val="accent4">
            <a:hueOff val="-54326"/>
            <a:satOff val="4620"/>
            <a:lumOff val="-118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Academies</a:t>
          </a:r>
        </a:p>
      </dsp:txBody>
      <dsp:txXfrm>
        <a:off x="508741" y="967617"/>
        <a:ext cx="1995307" cy="798366"/>
      </dsp:txXfrm>
    </dsp:sp>
    <dsp:sp modelId="{234B4B21-ED6E-4EFE-A765-4A5310B60209}">
      <dsp:nvSpPr>
        <dsp:cNvPr id="0" name=""/>
        <dsp:cNvSpPr/>
      </dsp:nvSpPr>
      <dsp:spPr>
        <a:xfrm rot="5400000">
          <a:off x="4871375" y="-375854"/>
          <a:ext cx="707797" cy="5356071"/>
        </a:xfrm>
        <a:prstGeom prst="round2SameRect">
          <a:avLst/>
        </a:prstGeom>
        <a:solidFill>
          <a:schemeClr val="accent4">
            <a:tint val="40000"/>
            <a:alpha val="90000"/>
            <a:hueOff val="310898"/>
            <a:satOff val="-12083"/>
            <a:lumOff val="-3675"/>
            <a:alphaOff val="0"/>
          </a:schemeClr>
        </a:solidFill>
        <a:ln w="12700" cap="flat" cmpd="sng" algn="ctr">
          <a:solidFill>
            <a:schemeClr val="accent4">
              <a:tint val="40000"/>
              <a:alpha val="90000"/>
              <a:hueOff val="310898"/>
              <a:satOff val="-12083"/>
              <a:lumOff val="-367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solidFill>
                <a:schemeClr val="tx2"/>
              </a:solidFill>
            </a:rPr>
            <a:t>Continue paying current rate</a:t>
          </a:r>
        </a:p>
      </dsp:txBody>
      <dsp:txXfrm rot="-5400000">
        <a:off x="2547238" y="1982835"/>
        <a:ext cx="5321519" cy="638693"/>
      </dsp:txXfrm>
    </dsp:sp>
    <dsp:sp modelId="{D995C640-B56D-450A-A2BB-210EBD9FA843}">
      <dsp:nvSpPr>
        <dsp:cNvPr id="0" name=""/>
        <dsp:cNvSpPr/>
      </dsp:nvSpPr>
      <dsp:spPr>
        <a:xfrm>
          <a:off x="465551" y="1859808"/>
          <a:ext cx="2081687" cy="884746"/>
        </a:xfrm>
        <a:prstGeom prst="roundRect">
          <a:avLst/>
        </a:prstGeom>
        <a:solidFill>
          <a:schemeClr val="accent4">
            <a:hueOff val="-108652"/>
            <a:satOff val="9240"/>
            <a:lumOff val="-237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Colleges </a:t>
          </a:r>
        </a:p>
      </dsp:txBody>
      <dsp:txXfrm>
        <a:off x="508741" y="1902998"/>
        <a:ext cx="1995307" cy="798366"/>
      </dsp:txXfrm>
    </dsp:sp>
    <dsp:sp modelId="{D51B5629-3E84-4936-8C37-5B6E9F188428}">
      <dsp:nvSpPr>
        <dsp:cNvPr id="0" name=""/>
        <dsp:cNvSpPr/>
      </dsp:nvSpPr>
      <dsp:spPr>
        <a:xfrm rot="5400000">
          <a:off x="4871375" y="553130"/>
          <a:ext cx="707797" cy="5356071"/>
        </a:xfrm>
        <a:prstGeom prst="round2SameRect">
          <a:avLst/>
        </a:prstGeom>
        <a:solidFill>
          <a:schemeClr val="accent4">
            <a:tint val="40000"/>
            <a:alpha val="90000"/>
            <a:hueOff val="466348"/>
            <a:satOff val="-18125"/>
            <a:lumOff val="-5513"/>
            <a:alphaOff val="0"/>
          </a:schemeClr>
        </a:solidFill>
        <a:ln w="12700" cap="flat" cmpd="sng" algn="ctr">
          <a:solidFill>
            <a:schemeClr val="accent4">
              <a:tint val="40000"/>
              <a:alpha val="90000"/>
              <a:hueOff val="466348"/>
              <a:satOff val="-18125"/>
              <a:lumOff val="-5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solidFill>
                <a:schemeClr val="tx2"/>
              </a:solidFill>
            </a:rPr>
            <a:t>More variable but stable as possible</a:t>
          </a:r>
        </a:p>
      </dsp:txBody>
      <dsp:txXfrm rot="-5400000">
        <a:off x="2547238" y="2911819"/>
        <a:ext cx="5321519" cy="638693"/>
      </dsp:txXfrm>
    </dsp:sp>
    <dsp:sp modelId="{8CFB94F7-42C6-4E51-B625-E540E70C05FF}">
      <dsp:nvSpPr>
        <dsp:cNvPr id="0" name=""/>
        <dsp:cNvSpPr/>
      </dsp:nvSpPr>
      <dsp:spPr>
        <a:xfrm>
          <a:off x="465551" y="2788792"/>
          <a:ext cx="2081687" cy="884746"/>
        </a:xfrm>
        <a:prstGeom prst="roundRect">
          <a:avLst/>
        </a:prstGeom>
        <a:solidFill>
          <a:schemeClr val="accent4">
            <a:hueOff val="-162979"/>
            <a:satOff val="13860"/>
            <a:lumOff val="-35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Admitted bodies</a:t>
          </a:r>
        </a:p>
      </dsp:txBody>
      <dsp:txXfrm>
        <a:off x="508741" y="2831982"/>
        <a:ext cx="1995307" cy="79836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A384F-536C-4614-8652-A5FB26DA9B90}">
      <dsp:nvSpPr>
        <dsp:cNvPr id="0" name=""/>
        <dsp:cNvSpPr/>
      </dsp:nvSpPr>
      <dsp:spPr>
        <a:xfrm>
          <a:off x="457199" y="0"/>
          <a:ext cx="5181600" cy="40640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8A1020-589C-4CE7-89B2-AAEE6C976619}">
      <dsp:nvSpPr>
        <dsp:cNvPr id="0" name=""/>
        <dsp:cNvSpPr/>
      </dsp:nvSpPr>
      <dsp:spPr>
        <a:xfrm>
          <a:off x="6548" y="1219199"/>
          <a:ext cx="1962150" cy="1625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solidFill>
                <a:schemeClr val="tx1">
                  <a:lumMod val="50000"/>
                </a:schemeClr>
              </a:solidFill>
            </a:rPr>
            <a:t>Employer results</a:t>
          </a:r>
        </a:p>
      </dsp:txBody>
      <dsp:txXfrm>
        <a:off x="85903" y="1298554"/>
        <a:ext cx="1803440" cy="1466890"/>
      </dsp:txXfrm>
    </dsp:sp>
    <dsp:sp modelId="{C45510D3-FE20-4D19-8685-E3525A4A72EB}">
      <dsp:nvSpPr>
        <dsp:cNvPr id="0" name=""/>
        <dsp:cNvSpPr/>
      </dsp:nvSpPr>
      <dsp:spPr>
        <a:xfrm>
          <a:off x="2066925" y="1219199"/>
          <a:ext cx="1962150" cy="16256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FSS consultation</a:t>
          </a:r>
        </a:p>
      </dsp:txBody>
      <dsp:txXfrm>
        <a:off x="2146280" y="1298554"/>
        <a:ext cx="1803440" cy="1466890"/>
      </dsp:txXfrm>
    </dsp:sp>
    <dsp:sp modelId="{880D4B92-5FCC-4077-9E45-6DA5F00D4E8F}">
      <dsp:nvSpPr>
        <dsp:cNvPr id="0" name=""/>
        <dsp:cNvSpPr/>
      </dsp:nvSpPr>
      <dsp:spPr>
        <a:xfrm>
          <a:off x="4127301" y="1219199"/>
          <a:ext cx="1962150" cy="16256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Report, R&amp;A and FSS</a:t>
          </a:r>
        </a:p>
      </dsp:txBody>
      <dsp:txXfrm>
        <a:off x="4206656" y="1298554"/>
        <a:ext cx="1803440" cy="1466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1CBA9-9D0D-46A2-A4DA-868BF9CC409E}">
      <dsp:nvSpPr>
        <dsp:cNvPr id="0" name=""/>
        <dsp:cNvSpPr/>
      </dsp:nvSpPr>
      <dsp:spPr>
        <a:xfrm>
          <a:off x="2838579" y="0"/>
          <a:ext cx="4257870" cy="1129034"/>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tx2"/>
              </a:solidFill>
            </a:rPr>
            <a:t>Cost of future benefits</a:t>
          </a:r>
        </a:p>
        <a:p>
          <a:pPr marL="171450" lvl="1" indent="-171450" algn="l" defTabSz="711200">
            <a:lnSpc>
              <a:spcPct val="90000"/>
            </a:lnSpc>
            <a:spcBef>
              <a:spcPct val="0"/>
            </a:spcBef>
            <a:spcAft>
              <a:spcPct val="15000"/>
            </a:spcAft>
            <a:buChar char="•"/>
          </a:pPr>
          <a:r>
            <a:rPr lang="en-US" sz="1600" kern="1200" dirty="0">
              <a:solidFill>
                <a:schemeClr val="tx2"/>
              </a:solidFill>
            </a:rPr>
            <a:t>Employer share only </a:t>
          </a:r>
        </a:p>
        <a:p>
          <a:pPr marL="171450" lvl="1" indent="-171450" algn="l" defTabSz="711200">
            <a:lnSpc>
              <a:spcPct val="90000"/>
            </a:lnSpc>
            <a:spcBef>
              <a:spcPct val="0"/>
            </a:spcBef>
            <a:spcAft>
              <a:spcPct val="15000"/>
            </a:spcAft>
            <a:buChar char="•"/>
          </a:pPr>
          <a:r>
            <a:rPr lang="en-US" sz="1600" kern="1200" dirty="0">
              <a:solidFill>
                <a:schemeClr val="tx2"/>
              </a:solidFill>
            </a:rPr>
            <a:t>Membership profile		</a:t>
          </a:r>
        </a:p>
      </dsp:txBody>
      <dsp:txXfrm>
        <a:off x="2838579" y="141129"/>
        <a:ext cx="3834482" cy="846776"/>
      </dsp:txXfrm>
    </dsp:sp>
    <dsp:sp modelId="{4B564458-1E2E-4F70-A8DF-E9B7C64549C8}">
      <dsp:nvSpPr>
        <dsp:cNvPr id="0" name=""/>
        <dsp:cNvSpPr/>
      </dsp:nvSpPr>
      <dsp:spPr>
        <a:xfrm>
          <a:off x="0" y="0"/>
          <a:ext cx="2838580" cy="112903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Primary rate </a:t>
          </a:r>
        </a:p>
      </dsp:txBody>
      <dsp:txXfrm>
        <a:off x="55115" y="55115"/>
        <a:ext cx="2728350" cy="1018804"/>
      </dsp:txXfrm>
    </dsp:sp>
    <dsp:sp modelId="{034877F1-7E43-4BF6-89A6-B2AE268C8D8D}">
      <dsp:nvSpPr>
        <dsp:cNvPr id="0" name=""/>
        <dsp:cNvSpPr/>
      </dsp:nvSpPr>
      <dsp:spPr>
        <a:xfrm>
          <a:off x="2838579" y="1241937"/>
          <a:ext cx="4257870" cy="1129034"/>
        </a:xfrm>
        <a:prstGeom prst="rightArrow">
          <a:avLst>
            <a:gd name="adj1" fmla="val 75000"/>
            <a:gd name="adj2" fmla="val 50000"/>
          </a:avLst>
        </a:prstGeom>
        <a:solidFill>
          <a:schemeClr val="accent5">
            <a:tint val="40000"/>
            <a:alpha val="90000"/>
            <a:hueOff val="-276527"/>
            <a:satOff val="6954"/>
            <a:lumOff val="484"/>
            <a:alphaOff val="0"/>
          </a:schemeClr>
        </a:solidFill>
        <a:ln w="12700" cap="flat" cmpd="sng" algn="ctr">
          <a:solidFill>
            <a:schemeClr val="accent5">
              <a:tint val="40000"/>
              <a:alpha val="90000"/>
              <a:hueOff val="-276527"/>
              <a:satOff val="6954"/>
              <a:lumOff val="48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tx2"/>
              </a:solidFill>
            </a:rPr>
            <a:t>Reflects employer’s funding position and individual circumstances</a:t>
          </a:r>
        </a:p>
        <a:p>
          <a:pPr marL="171450" lvl="1" indent="-171450" algn="l" defTabSz="711200">
            <a:lnSpc>
              <a:spcPct val="90000"/>
            </a:lnSpc>
            <a:spcBef>
              <a:spcPct val="0"/>
            </a:spcBef>
            <a:spcAft>
              <a:spcPct val="15000"/>
            </a:spcAft>
            <a:buChar char="•"/>
          </a:pPr>
          <a:r>
            <a:rPr lang="en-US" sz="1600" kern="1200" dirty="0">
              <a:solidFill>
                <a:schemeClr val="tx2"/>
              </a:solidFill>
            </a:rPr>
            <a:t>Surplus/deficit</a:t>
          </a:r>
        </a:p>
      </dsp:txBody>
      <dsp:txXfrm>
        <a:off x="2838579" y="1383066"/>
        <a:ext cx="3834482" cy="846776"/>
      </dsp:txXfrm>
    </dsp:sp>
    <dsp:sp modelId="{D4487AD1-CE08-4905-BE69-D982B06604F2}">
      <dsp:nvSpPr>
        <dsp:cNvPr id="0" name=""/>
        <dsp:cNvSpPr/>
      </dsp:nvSpPr>
      <dsp:spPr>
        <a:xfrm>
          <a:off x="0" y="1241937"/>
          <a:ext cx="2838580" cy="1129034"/>
        </a:xfrm>
        <a:prstGeom prst="roundRect">
          <a:avLst/>
        </a:prstGeom>
        <a:solidFill>
          <a:schemeClr val="accent5">
            <a:hueOff val="-169991"/>
            <a:satOff val="-2437"/>
            <a:lumOff val="1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Secondary rate</a:t>
          </a:r>
        </a:p>
      </dsp:txBody>
      <dsp:txXfrm>
        <a:off x="55115" y="1297052"/>
        <a:ext cx="2728350" cy="1018804"/>
      </dsp:txXfrm>
    </dsp:sp>
    <dsp:sp modelId="{88C2D414-2C00-49D4-ABD0-353EE60168EF}">
      <dsp:nvSpPr>
        <dsp:cNvPr id="0" name=""/>
        <dsp:cNvSpPr/>
      </dsp:nvSpPr>
      <dsp:spPr>
        <a:xfrm>
          <a:off x="2838579" y="2483874"/>
          <a:ext cx="4257870" cy="1129034"/>
        </a:xfrm>
        <a:prstGeom prst="rightArrow">
          <a:avLst>
            <a:gd name="adj1" fmla="val 75000"/>
            <a:gd name="adj2" fmla="val 50000"/>
          </a:avLst>
        </a:prstGeom>
        <a:solidFill>
          <a:schemeClr val="accent5">
            <a:tint val="40000"/>
            <a:alpha val="90000"/>
            <a:hueOff val="-553055"/>
            <a:satOff val="13908"/>
            <a:lumOff val="969"/>
            <a:alphaOff val="0"/>
          </a:schemeClr>
        </a:solidFill>
        <a:ln w="12700" cap="flat" cmpd="sng" algn="ctr">
          <a:solidFill>
            <a:schemeClr val="accent5">
              <a:tint val="40000"/>
              <a:alpha val="90000"/>
              <a:hueOff val="-553055"/>
              <a:satOff val="13908"/>
              <a:lumOff val="9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tx2"/>
              </a:solidFill>
            </a:rPr>
            <a:t>Primary plus secondary</a:t>
          </a:r>
        </a:p>
        <a:p>
          <a:pPr marL="171450" lvl="1" indent="-171450" algn="l" defTabSz="711200">
            <a:lnSpc>
              <a:spcPct val="90000"/>
            </a:lnSpc>
            <a:spcBef>
              <a:spcPct val="0"/>
            </a:spcBef>
            <a:spcAft>
              <a:spcPct val="15000"/>
            </a:spcAft>
            <a:buChar char="•"/>
          </a:pPr>
          <a:r>
            <a:rPr lang="en-US" sz="1600" kern="1200" dirty="0">
              <a:solidFill>
                <a:schemeClr val="tx2"/>
              </a:solidFill>
            </a:rPr>
            <a:t>Stability objective</a:t>
          </a:r>
        </a:p>
        <a:p>
          <a:pPr marL="171450" lvl="1" indent="-171450" algn="l" defTabSz="711200">
            <a:lnSpc>
              <a:spcPct val="90000"/>
            </a:lnSpc>
            <a:spcBef>
              <a:spcPct val="0"/>
            </a:spcBef>
            <a:spcAft>
              <a:spcPct val="15000"/>
            </a:spcAft>
            <a:buChar char="•"/>
          </a:pPr>
          <a:r>
            <a:rPr lang="en-US" sz="1600" kern="1200" dirty="0">
              <a:solidFill>
                <a:schemeClr val="tx2"/>
              </a:solidFill>
            </a:rPr>
            <a:t>Long-term cost efficiency</a:t>
          </a:r>
        </a:p>
      </dsp:txBody>
      <dsp:txXfrm>
        <a:off x="2838579" y="2625003"/>
        <a:ext cx="3834482" cy="846776"/>
      </dsp:txXfrm>
    </dsp:sp>
    <dsp:sp modelId="{3469F231-2D25-4CAD-BF82-F15BCFD4C6C7}">
      <dsp:nvSpPr>
        <dsp:cNvPr id="0" name=""/>
        <dsp:cNvSpPr/>
      </dsp:nvSpPr>
      <dsp:spPr>
        <a:xfrm>
          <a:off x="0" y="2483874"/>
          <a:ext cx="2838580" cy="1129034"/>
        </a:xfrm>
        <a:prstGeom prst="roundRect">
          <a:avLst/>
        </a:prstGeom>
        <a:solidFill>
          <a:schemeClr val="accent5">
            <a:hueOff val="-339983"/>
            <a:satOff val="-4875"/>
            <a:lumOff val="3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Total contribution rate</a:t>
          </a:r>
        </a:p>
      </dsp:txBody>
      <dsp:txXfrm>
        <a:off x="55115" y="2538989"/>
        <a:ext cx="2728350" cy="10188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E5870-8389-43E9-801B-F7F3F7FC8C7E}">
      <dsp:nvSpPr>
        <dsp:cNvPr id="0" name=""/>
        <dsp:cNvSpPr/>
      </dsp:nvSpPr>
      <dsp:spPr>
        <a:xfrm>
          <a:off x="303603" y="42897"/>
          <a:ext cx="7351616" cy="1069131"/>
        </a:xfrm>
        <a:prstGeom prst="rightArrow">
          <a:avLst>
            <a:gd name="adj1" fmla="val 50000"/>
            <a:gd name="adj2" fmla="val 5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254000" bIns="169725" numCol="1" spcCol="1270" anchor="ctr" anchorCtr="0">
          <a:noAutofit/>
        </a:bodyPr>
        <a:lstStyle/>
        <a:p>
          <a:pPr marL="0" lvl="0" indent="0" algn="l" defTabSz="533400">
            <a:lnSpc>
              <a:spcPct val="90000"/>
            </a:lnSpc>
            <a:spcBef>
              <a:spcPct val="0"/>
            </a:spcBef>
            <a:spcAft>
              <a:spcPct val="35000"/>
            </a:spcAft>
            <a:buNone/>
          </a:pPr>
          <a:r>
            <a:rPr lang="en-GB" sz="1200" kern="1200" noProof="0" dirty="0"/>
            <a:t>Pre March 2022</a:t>
          </a:r>
        </a:p>
      </dsp:txBody>
      <dsp:txXfrm>
        <a:off x="303603" y="310180"/>
        <a:ext cx="7084333" cy="534565"/>
      </dsp:txXfrm>
    </dsp:sp>
    <dsp:sp modelId="{E0C596AA-E773-494F-BA74-08E83AE7C3D9}">
      <dsp:nvSpPr>
        <dsp:cNvPr id="0" name=""/>
        <dsp:cNvSpPr/>
      </dsp:nvSpPr>
      <dsp:spPr>
        <a:xfrm>
          <a:off x="303603" y="865971"/>
          <a:ext cx="1358725" cy="1963096"/>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noProof="0" dirty="0"/>
            <a:t>Valuation preparation</a:t>
          </a:r>
        </a:p>
        <a:p>
          <a:pPr marL="0" lvl="0" indent="0" algn="l" defTabSz="533400">
            <a:lnSpc>
              <a:spcPct val="90000"/>
            </a:lnSpc>
            <a:spcBef>
              <a:spcPct val="0"/>
            </a:spcBef>
            <a:spcAft>
              <a:spcPct val="35000"/>
            </a:spcAft>
            <a:buNone/>
          </a:pPr>
          <a:endParaRPr lang="en-GB" sz="1200" kern="1200" noProof="0" dirty="0"/>
        </a:p>
        <a:p>
          <a:pPr marL="0" lvl="0" indent="0" algn="l" defTabSz="533400">
            <a:lnSpc>
              <a:spcPct val="90000"/>
            </a:lnSpc>
            <a:spcBef>
              <a:spcPct val="0"/>
            </a:spcBef>
            <a:spcAft>
              <a:spcPct val="35000"/>
            </a:spcAft>
            <a:buNone/>
          </a:pPr>
          <a:r>
            <a:rPr lang="en-GB" sz="1200" kern="1200" noProof="0" dirty="0"/>
            <a:t>Early data checks and cleansing</a:t>
          </a:r>
        </a:p>
      </dsp:txBody>
      <dsp:txXfrm>
        <a:off x="303603" y="865971"/>
        <a:ext cx="1358725" cy="1963096"/>
      </dsp:txXfrm>
    </dsp:sp>
    <dsp:sp modelId="{ED6AF522-1EAB-44FE-9237-CF3CA30CDC35}">
      <dsp:nvSpPr>
        <dsp:cNvPr id="0" name=""/>
        <dsp:cNvSpPr/>
      </dsp:nvSpPr>
      <dsp:spPr>
        <a:xfrm>
          <a:off x="1662182" y="399411"/>
          <a:ext cx="5993037" cy="1069131"/>
        </a:xfrm>
        <a:prstGeom prst="rightArrow">
          <a:avLst>
            <a:gd name="adj1" fmla="val 50000"/>
            <a:gd name="adj2" fmla="val 50000"/>
          </a:avLst>
        </a:prstGeom>
        <a:solidFill>
          <a:schemeClr val="accent5">
            <a:hueOff val="-84996"/>
            <a:satOff val="-1219"/>
            <a:lumOff val="9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254000" bIns="169725" numCol="1" spcCol="1270" anchor="ctr" anchorCtr="0">
          <a:noAutofit/>
        </a:bodyPr>
        <a:lstStyle/>
        <a:p>
          <a:pPr marL="0" lvl="0" indent="0" algn="l" defTabSz="533400">
            <a:lnSpc>
              <a:spcPct val="90000"/>
            </a:lnSpc>
            <a:spcBef>
              <a:spcPct val="0"/>
            </a:spcBef>
            <a:spcAft>
              <a:spcPct val="35000"/>
            </a:spcAft>
            <a:buNone/>
          </a:pPr>
          <a:r>
            <a:rPr lang="en-GB" sz="1200" kern="1200" noProof="0" dirty="0"/>
            <a:t>Jun-Jul 2022</a:t>
          </a:r>
        </a:p>
      </dsp:txBody>
      <dsp:txXfrm>
        <a:off x="1662182" y="666694"/>
        <a:ext cx="5725754" cy="534565"/>
      </dsp:txXfrm>
    </dsp:sp>
    <dsp:sp modelId="{19CDB053-97B4-4CC0-8CE2-6E104738109E}">
      <dsp:nvSpPr>
        <dsp:cNvPr id="0" name=""/>
        <dsp:cNvSpPr/>
      </dsp:nvSpPr>
      <dsp:spPr>
        <a:xfrm>
          <a:off x="1662182" y="1222486"/>
          <a:ext cx="1358725" cy="1963096"/>
        </a:xfrm>
        <a:prstGeom prst="rect">
          <a:avLst/>
        </a:prstGeom>
        <a:solidFill>
          <a:schemeClr val="lt1">
            <a:hueOff val="0"/>
            <a:satOff val="0"/>
            <a:lumOff val="0"/>
            <a:alphaOff val="0"/>
          </a:schemeClr>
        </a:solidFill>
        <a:ln w="12700" cap="flat" cmpd="sng" algn="ctr">
          <a:solidFill>
            <a:schemeClr val="accent5">
              <a:hueOff val="-84996"/>
              <a:satOff val="-1219"/>
              <a:lumOff val="93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noProof="0" dirty="0"/>
            <a:t>Member data</a:t>
          </a:r>
        </a:p>
        <a:p>
          <a:pPr marL="0" lvl="0" indent="0" algn="l" defTabSz="533400">
            <a:lnSpc>
              <a:spcPct val="90000"/>
            </a:lnSpc>
            <a:spcBef>
              <a:spcPct val="0"/>
            </a:spcBef>
            <a:spcAft>
              <a:spcPct val="35000"/>
            </a:spcAft>
            <a:buNone/>
          </a:pPr>
          <a:endParaRPr lang="en-GB" sz="1200" kern="1200" noProof="0" dirty="0"/>
        </a:p>
        <a:p>
          <a:pPr marL="0" lvl="0" indent="0" algn="l" defTabSz="533400">
            <a:lnSpc>
              <a:spcPct val="90000"/>
            </a:lnSpc>
            <a:spcBef>
              <a:spcPct val="0"/>
            </a:spcBef>
            <a:spcAft>
              <a:spcPct val="35000"/>
            </a:spcAft>
            <a:buNone/>
          </a:pPr>
          <a:r>
            <a:rPr lang="en-GB" sz="1200" kern="1200" noProof="0" dirty="0"/>
            <a:t>Cashflow data</a:t>
          </a:r>
        </a:p>
        <a:p>
          <a:pPr marL="0" lvl="0" indent="0" algn="l" defTabSz="533400">
            <a:lnSpc>
              <a:spcPct val="90000"/>
            </a:lnSpc>
            <a:spcBef>
              <a:spcPct val="0"/>
            </a:spcBef>
            <a:spcAft>
              <a:spcPct val="35000"/>
            </a:spcAft>
            <a:buNone/>
          </a:pPr>
          <a:endParaRPr lang="en-GB" sz="1200" kern="1200" noProof="0" dirty="0"/>
        </a:p>
        <a:p>
          <a:pPr marL="0" lvl="0" indent="0" algn="l" defTabSz="533400">
            <a:lnSpc>
              <a:spcPct val="90000"/>
            </a:lnSpc>
            <a:spcBef>
              <a:spcPct val="0"/>
            </a:spcBef>
            <a:spcAft>
              <a:spcPct val="35000"/>
            </a:spcAft>
            <a:buNone/>
          </a:pPr>
          <a:r>
            <a:rPr lang="en-GB" sz="1200" kern="1200" noProof="0" dirty="0"/>
            <a:t>Asset data</a:t>
          </a:r>
        </a:p>
        <a:p>
          <a:pPr marL="0" lvl="0" indent="0" algn="l" defTabSz="533400">
            <a:lnSpc>
              <a:spcPct val="90000"/>
            </a:lnSpc>
            <a:spcBef>
              <a:spcPct val="0"/>
            </a:spcBef>
            <a:spcAft>
              <a:spcPct val="35000"/>
            </a:spcAft>
            <a:buNone/>
          </a:pPr>
          <a:endParaRPr lang="en-GB" sz="1200" kern="1200" noProof="0" dirty="0"/>
        </a:p>
        <a:p>
          <a:pPr marL="0" lvl="0" indent="0" algn="l" defTabSz="533400">
            <a:lnSpc>
              <a:spcPct val="90000"/>
            </a:lnSpc>
            <a:spcBef>
              <a:spcPct val="0"/>
            </a:spcBef>
            <a:spcAft>
              <a:spcPct val="35000"/>
            </a:spcAft>
            <a:buNone/>
          </a:pPr>
          <a:r>
            <a:rPr lang="en-GB" sz="1200" kern="1200" noProof="0" dirty="0"/>
            <a:t>Employer data</a:t>
          </a:r>
        </a:p>
      </dsp:txBody>
      <dsp:txXfrm>
        <a:off x="1662182" y="1222486"/>
        <a:ext cx="1358725" cy="1963096"/>
      </dsp:txXfrm>
    </dsp:sp>
    <dsp:sp modelId="{D2FDF435-3AB1-43F5-AEB6-74F2119F91CC}">
      <dsp:nvSpPr>
        <dsp:cNvPr id="0" name=""/>
        <dsp:cNvSpPr/>
      </dsp:nvSpPr>
      <dsp:spPr>
        <a:xfrm>
          <a:off x="3020760" y="755926"/>
          <a:ext cx="4634458" cy="1069131"/>
        </a:xfrm>
        <a:prstGeom prst="rightArrow">
          <a:avLst>
            <a:gd name="adj1" fmla="val 50000"/>
            <a:gd name="adj2" fmla="val 50000"/>
          </a:avLst>
        </a:prstGeom>
        <a:solidFill>
          <a:schemeClr val="accent5">
            <a:hueOff val="-169991"/>
            <a:satOff val="-2437"/>
            <a:lumOff val="1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254000" bIns="169725" numCol="1" spcCol="1270" anchor="ctr" anchorCtr="0">
          <a:noAutofit/>
        </a:bodyPr>
        <a:lstStyle/>
        <a:p>
          <a:pPr marL="0" lvl="0" indent="0" algn="l" defTabSz="533400">
            <a:lnSpc>
              <a:spcPct val="90000"/>
            </a:lnSpc>
            <a:spcBef>
              <a:spcPct val="0"/>
            </a:spcBef>
            <a:spcAft>
              <a:spcPct val="35000"/>
            </a:spcAft>
            <a:buNone/>
          </a:pPr>
          <a:r>
            <a:rPr lang="en-GB" sz="1200" kern="1200" noProof="0" dirty="0"/>
            <a:t>Aug-Sep 2022</a:t>
          </a:r>
        </a:p>
      </dsp:txBody>
      <dsp:txXfrm>
        <a:off x="3020760" y="1023209"/>
        <a:ext cx="4367175" cy="534565"/>
      </dsp:txXfrm>
    </dsp:sp>
    <dsp:sp modelId="{3DB7D4A8-8084-45C0-B0F6-55DFC8B67AF4}">
      <dsp:nvSpPr>
        <dsp:cNvPr id="0" name=""/>
        <dsp:cNvSpPr/>
      </dsp:nvSpPr>
      <dsp:spPr>
        <a:xfrm>
          <a:off x="3020760" y="1579000"/>
          <a:ext cx="1358725" cy="1963096"/>
        </a:xfrm>
        <a:prstGeom prst="rect">
          <a:avLst/>
        </a:prstGeom>
        <a:solidFill>
          <a:schemeClr val="lt1">
            <a:hueOff val="0"/>
            <a:satOff val="0"/>
            <a:lumOff val="0"/>
            <a:alphaOff val="0"/>
          </a:schemeClr>
        </a:solidFill>
        <a:ln w="12700" cap="flat" cmpd="sng" algn="ctr">
          <a:solidFill>
            <a:schemeClr val="accent5">
              <a:hueOff val="-169991"/>
              <a:satOff val="-2437"/>
              <a:lumOff val="18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noProof="0" dirty="0"/>
            <a:t>Calculations</a:t>
          </a:r>
        </a:p>
        <a:p>
          <a:pPr marL="0" lvl="0" indent="0" algn="l" defTabSz="533400">
            <a:lnSpc>
              <a:spcPct val="90000"/>
            </a:lnSpc>
            <a:spcBef>
              <a:spcPct val="0"/>
            </a:spcBef>
            <a:spcAft>
              <a:spcPct val="35000"/>
            </a:spcAft>
            <a:buNone/>
          </a:pPr>
          <a:endParaRPr lang="en-GB" sz="1200" kern="1200" noProof="0" dirty="0"/>
        </a:p>
        <a:p>
          <a:pPr marL="0" lvl="0" indent="0" algn="l" defTabSz="533400">
            <a:lnSpc>
              <a:spcPct val="90000"/>
            </a:lnSpc>
            <a:spcBef>
              <a:spcPct val="0"/>
            </a:spcBef>
            <a:spcAft>
              <a:spcPct val="35000"/>
            </a:spcAft>
            <a:buNone/>
          </a:pPr>
          <a:r>
            <a:rPr lang="en-GB" sz="1200" kern="1200" noProof="0" dirty="0"/>
            <a:t>Assumption setting</a:t>
          </a:r>
        </a:p>
        <a:p>
          <a:pPr marL="0" lvl="0" indent="0" algn="l" defTabSz="533400">
            <a:lnSpc>
              <a:spcPct val="90000"/>
            </a:lnSpc>
            <a:spcBef>
              <a:spcPct val="0"/>
            </a:spcBef>
            <a:spcAft>
              <a:spcPct val="35000"/>
            </a:spcAft>
            <a:buNone/>
          </a:pPr>
          <a:endParaRPr lang="en-GB" sz="1200" kern="1200" noProof="0" dirty="0"/>
        </a:p>
        <a:p>
          <a:pPr marL="0" lvl="0" indent="0" algn="l" defTabSz="533400">
            <a:lnSpc>
              <a:spcPct val="90000"/>
            </a:lnSpc>
            <a:spcBef>
              <a:spcPct val="0"/>
            </a:spcBef>
            <a:spcAft>
              <a:spcPct val="35000"/>
            </a:spcAft>
            <a:buNone/>
          </a:pPr>
          <a:r>
            <a:rPr lang="en-GB" sz="1200" kern="1200" noProof="0" dirty="0"/>
            <a:t>Whole Fund results</a:t>
          </a:r>
        </a:p>
      </dsp:txBody>
      <dsp:txXfrm>
        <a:off x="3020760" y="1579000"/>
        <a:ext cx="1358725" cy="1963096"/>
      </dsp:txXfrm>
    </dsp:sp>
    <dsp:sp modelId="{DC179293-D65F-4DDB-A9FA-45A5C4262286}">
      <dsp:nvSpPr>
        <dsp:cNvPr id="0" name=""/>
        <dsp:cNvSpPr/>
      </dsp:nvSpPr>
      <dsp:spPr>
        <a:xfrm>
          <a:off x="4380074" y="1112440"/>
          <a:ext cx="3275144" cy="1069131"/>
        </a:xfrm>
        <a:prstGeom prst="rightArrow">
          <a:avLst>
            <a:gd name="adj1" fmla="val 50000"/>
            <a:gd name="adj2" fmla="val 50000"/>
          </a:avLst>
        </a:prstGeom>
        <a:solidFill>
          <a:schemeClr val="accent5">
            <a:hueOff val="-254987"/>
            <a:satOff val="-3656"/>
            <a:lumOff val="27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254000" bIns="169725" numCol="1" spcCol="1270" anchor="ctr" anchorCtr="0">
          <a:noAutofit/>
        </a:bodyPr>
        <a:lstStyle/>
        <a:p>
          <a:pPr marL="0" lvl="0" indent="0" algn="l" defTabSz="533400">
            <a:lnSpc>
              <a:spcPct val="90000"/>
            </a:lnSpc>
            <a:spcBef>
              <a:spcPct val="0"/>
            </a:spcBef>
            <a:spcAft>
              <a:spcPct val="35000"/>
            </a:spcAft>
            <a:buNone/>
          </a:pPr>
          <a:r>
            <a:rPr lang="en-GB" sz="1200" kern="1200" noProof="0" dirty="0"/>
            <a:t>Oct-Dec 2022</a:t>
          </a:r>
        </a:p>
      </dsp:txBody>
      <dsp:txXfrm>
        <a:off x="4380074" y="1379723"/>
        <a:ext cx="3007861" cy="534565"/>
      </dsp:txXfrm>
    </dsp:sp>
    <dsp:sp modelId="{B040347C-1141-4CEC-AFB9-256DCC872031}">
      <dsp:nvSpPr>
        <dsp:cNvPr id="0" name=""/>
        <dsp:cNvSpPr/>
      </dsp:nvSpPr>
      <dsp:spPr>
        <a:xfrm>
          <a:off x="4380074" y="1935514"/>
          <a:ext cx="1358725" cy="1963096"/>
        </a:xfrm>
        <a:prstGeom prst="rect">
          <a:avLst/>
        </a:prstGeom>
        <a:solidFill>
          <a:schemeClr val="lt1">
            <a:hueOff val="0"/>
            <a:satOff val="0"/>
            <a:lumOff val="0"/>
            <a:alphaOff val="0"/>
          </a:schemeClr>
        </a:solidFill>
        <a:ln w="12700" cap="flat" cmpd="sng" algn="ctr">
          <a:solidFill>
            <a:schemeClr val="accent5">
              <a:hueOff val="-254987"/>
              <a:satOff val="-3656"/>
              <a:lumOff val="279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noProof="0" dirty="0"/>
            <a:t>Individual employer results</a:t>
          </a:r>
        </a:p>
        <a:p>
          <a:pPr marL="0" lvl="0" indent="0" algn="l" defTabSz="533400">
            <a:lnSpc>
              <a:spcPct val="90000"/>
            </a:lnSpc>
            <a:spcBef>
              <a:spcPct val="0"/>
            </a:spcBef>
            <a:spcAft>
              <a:spcPct val="35000"/>
            </a:spcAft>
            <a:buNone/>
          </a:pPr>
          <a:endParaRPr lang="en-GB" sz="1200" kern="1200" noProof="0" dirty="0"/>
        </a:p>
        <a:p>
          <a:pPr marL="0" lvl="0" indent="0" algn="l" defTabSz="533400">
            <a:lnSpc>
              <a:spcPct val="90000"/>
            </a:lnSpc>
            <a:spcBef>
              <a:spcPct val="0"/>
            </a:spcBef>
            <a:spcAft>
              <a:spcPct val="35000"/>
            </a:spcAft>
            <a:buNone/>
          </a:pPr>
          <a:r>
            <a:rPr lang="en-GB" sz="1200" kern="1200" noProof="0" dirty="0"/>
            <a:t>Employer Forum</a:t>
          </a:r>
        </a:p>
      </dsp:txBody>
      <dsp:txXfrm>
        <a:off x="4380074" y="1935514"/>
        <a:ext cx="1358725" cy="1963096"/>
      </dsp:txXfrm>
    </dsp:sp>
    <dsp:sp modelId="{C4E8AF91-5DEC-4070-A72C-DD3040BE1E26}">
      <dsp:nvSpPr>
        <dsp:cNvPr id="0" name=""/>
        <dsp:cNvSpPr/>
      </dsp:nvSpPr>
      <dsp:spPr>
        <a:xfrm>
          <a:off x="5738653" y="1468955"/>
          <a:ext cx="1916566" cy="1069131"/>
        </a:xfrm>
        <a:prstGeom prst="rightArrow">
          <a:avLst>
            <a:gd name="adj1" fmla="val 50000"/>
            <a:gd name="adj2" fmla="val 50000"/>
          </a:avLst>
        </a:prstGeom>
        <a:solidFill>
          <a:schemeClr val="accent5">
            <a:hueOff val="-339983"/>
            <a:satOff val="-4875"/>
            <a:lumOff val="3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254000" bIns="169725" numCol="1" spcCol="1270" anchor="ctr" anchorCtr="0">
          <a:noAutofit/>
        </a:bodyPr>
        <a:lstStyle/>
        <a:p>
          <a:pPr marL="0" lvl="0" indent="0" algn="l" defTabSz="533400">
            <a:lnSpc>
              <a:spcPct val="90000"/>
            </a:lnSpc>
            <a:spcBef>
              <a:spcPct val="0"/>
            </a:spcBef>
            <a:spcAft>
              <a:spcPct val="35000"/>
            </a:spcAft>
            <a:buNone/>
          </a:pPr>
          <a:r>
            <a:rPr lang="en-GB" sz="1200" kern="1200" noProof="0" dirty="0"/>
            <a:t>Jan to Mar 2023</a:t>
          </a:r>
        </a:p>
      </dsp:txBody>
      <dsp:txXfrm>
        <a:off x="5738653" y="1736238"/>
        <a:ext cx="1649283" cy="534565"/>
      </dsp:txXfrm>
    </dsp:sp>
    <dsp:sp modelId="{57185B8A-032F-4E22-9789-C27B940F94C7}">
      <dsp:nvSpPr>
        <dsp:cNvPr id="0" name=""/>
        <dsp:cNvSpPr/>
      </dsp:nvSpPr>
      <dsp:spPr>
        <a:xfrm>
          <a:off x="5738653" y="2292029"/>
          <a:ext cx="1358725" cy="1963096"/>
        </a:xfrm>
        <a:prstGeom prst="rect">
          <a:avLst/>
        </a:prstGeom>
        <a:solidFill>
          <a:schemeClr val="lt1">
            <a:hueOff val="0"/>
            <a:satOff val="0"/>
            <a:lumOff val="0"/>
            <a:alphaOff val="0"/>
          </a:schemeClr>
        </a:solidFill>
        <a:ln w="12700" cap="flat" cmpd="sng" algn="ctr">
          <a:solidFill>
            <a:schemeClr val="accent5">
              <a:hueOff val="-339983"/>
              <a:satOff val="-4875"/>
              <a:lumOff val="37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noProof="0" dirty="0"/>
            <a:t>Final results</a:t>
          </a:r>
        </a:p>
        <a:p>
          <a:pPr marL="0" lvl="0" indent="0" algn="l" defTabSz="533400">
            <a:lnSpc>
              <a:spcPct val="90000"/>
            </a:lnSpc>
            <a:spcBef>
              <a:spcPct val="0"/>
            </a:spcBef>
            <a:spcAft>
              <a:spcPct val="35000"/>
            </a:spcAft>
            <a:buNone/>
          </a:pPr>
          <a:endParaRPr lang="en-GB" sz="1200" kern="1200" noProof="0" dirty="0"/>
        </a:p>
        <a:p>
          <a:pPr marL="0" lvl="0" indent="0" algn="l" defTabSz="533400">
            <a:lnSpc>
              <a:spcPct val="90000"/>
            </a:lnSpc>
            <a:spcBef>
              <a:spcPct val="0"/>
            </a:spcBef>
            <a:spcAft>
              <a:spcPct val="35000"/>
            </a:spcAft>
            <a:buNone/>
          </a:pPr>
          <a:r>
            <a:rPr lang="en-GB" sz="1200" kern="1200" noProof="0" dirty="0"/>
            <a:t>Funding Strategy Statement</a:t>
          </a:r>
        </a:p>
        <a:p>
          <a:pPr marL="0" lvl="0" indent="0" algn="l" defTabSz="533400">
            <a:lnSpc>
              <a:spcPct val="90000"/>
            </a:lnSpc>
            <a:spcBef>
              <a:spcPct val="0"/>
            </a:spcBef>
            <a:spcAft>
              <a:spcPct val="35000"/>
            </a:spcAft>
            <a:buNone/>
          </a:pPr>
          <a:endParaRPr lang="en-GB" sz="1200" kern="1200" noProof="0" dirty="0"/>
        </a:p>
        <a:p>
          <a:pPr marL="0" lvl="0" indent="0" algn="l" defTabSz="533400">
            <a:lnSpc>
              <a:spcPct val="90000"/>
            </a:lnSpc>
            <a:spcBef>
              <a:spcPct val="0"/>
            </a:spcBef>
            <a:spcAft>
              <a:spcPct val="35000"/>
            </a:spcAft>
            <a:buNone/>
          </a:pPr>
          <a:r>
            <a:rPr lang="en-GB" sz="1200" kern="1200" noProof="0" dirty="0"/>
            <a:t>Final valuation report and R&amp;A</a:t>
          </a:r>
        </a:p>
        <a:p>
          <a:pPr marL="0" lvl="0" indent="0" algn="l" defTabSz="533400">
            <a:lnSpc>
              <a:spcPct val="90000"/>
            </a:lnSpc>
            <a:spcBef>
              <a:spcPct val="0"/>
            </a:spcBef>
            <a:spcAft>
              <a:spcPct val="35000"/>
            </a:spcAft>
            <a:buNone/>
          </a:pPr>
          <a:endParaRPr lang="en-GB" sz="1200" kern="1200" noProof="0" dirty="0"/>
        </a:p>
      </dsp:txBody>
      <dsp:txXfrm>
        <a:off x="5738653" y="2292029"/>
        <a:ext cx="1358725" cy="19630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6CFE5-BFE6-46D1-A4C5-23A62781C178}">
      <dsp:nvSpPr>
        <dsp:cNvPr id="0" name=""/>
        <dsp:cNvSpPr/>
      </dsp:nvSpPr>
      <dsp:spPr>
        <a:xfrm>
          <a:off x="0" y="0"/>
          <a:ext cx="8482475" cy="1714880"/>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DC65E0-8076-47D6-9319-50C2613087E0}">
      <dsp:nvSpPr>
        <dsp:cNvPr id="0" name=""/>
        <dsp:cNvSpPr/>
      </dsp:nvSpPr>
      <dsp:spPr>
        <a:xfrm>
          <a:off x="254474" y="228650"/>
          <a:ext cx="2491727" cy="1257579"/>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16095" b="-76609"/>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B30B1C-3876-442B-A4DF-A75F6AA41972}">
      <dsp:nvSpPr>
        <dsp:cNvPr id="0" name=""/>
        <dsp:cNvSpPr/>
      </dsp:nvSpPr>
      <dsp:spPr>
        <a:xfrm rot="10800000">
          <a:off x="254474" y="1714880"/>
          <a:ext cx="2491727" cy="2095965"/>
        </a:xfrm>
        <a:prstGeom prst="round2SameRect">
          <a:avLst>
            <a:gd name="adj1" fmla="val 10500"/>
            <a:gd name="adj2" fmla="val 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rtl="0">
            <a:lnSpc>
              <a:spcPct val="90000"/>
            </a:lnSpc>
            <a:spcBef>
              <a:spcPct val="0"/>
            </a:spcBef>
            <a:spcAft>
              <a:spcPct val="35000"/>
            </a:spcAft>
            <a:buNone/>
          </a:pPr>
          <a:r>
            <a:rPr lang="en-GB" sz="1800" kern="1200" dirty="0"/>
            <a:t>Member data</a:t>
          </a:r>
        </a:p>
        <a:p>
          <a:pPr marL="114300" lvl="1" indent="-114300" algn="l" defTabSz="622300" rtl="0">
            <a:lnSpc>
              <a:spcPct val="90000"/>
            </a:lnSpc>
            <a:spcBef>
              <a:spcPct val="0"/>
            </a:spcBef>
            <a:spcAft>
              <a:spcPct val="15000"/>
            </a:spcAft>
            <a:buChar char="•"/>
          </a:pPr>
          <a:r>
            <a:rPr lang="en-GB" sz="1400" kern="1200" dirty="0"/>
            <a:t>Personal data e.g. dob</a:t>
          </a:r>
        </a:p>
        <a:p>
          <a:pPr marL="114300" lvl="1" indent="-114300" algn="l" defTabSz="622300" rtl="0">
            <a:lnSpc>
              <a:spcPct val="90000"/>
            </a:lnSpc>
            <a:spcBef>
              <a:spcPct val="0"/>
            </a:spcBef>
            <a:spcAft>
              <a:spcPct val="15000"/>
            </a:spcAft>
            <a:buChar char="•"/>
          </a:pPr>
          <a:r>
            <a:rPr lang="en-GB" sz="1400" kern="1200" dirty="0"/>
            <a:t>Pay for each member</a:t>
          </a:r>
        </a:p>
        <a:p>
          <a:pPr marL="114300" lvl="1" indent="-114300" algn="l" defTabSz="622300" rtl="0">
            <a:lnSpc>
              <a:spcPct val="90000"/>
            </a:lnSpc>
            <a:spcBef>
              <a:spcPct val="0"/>
            </a:spcBef>
            <a:spcAft>
              <a:spcPct val="15000"/>
            </a:spcAft>
            <a:buChar char="•"/>
          </a:pPr>
          <a:r>
            <a:rPr lang="en-GB" sz="1400" kern="1200" dirty="0"/>
            <a:t>Accrued service and CARE</a:t>
          </a:r>
        </a:p>
        <a:p>
          <a:pPr marL="114300" lvl="1" indent="-114300" algn="l" defTabSz="622300" rtl="0">
            <a:lnSpc>
              <a:spcPct val="90000"/>
            </a:lnSpc>
            <a:spcBef>
              <a:spcPct val="0"/>
            </a:spcBef>
            <a:spcAft>
              <a:spcPct val="15000"/>
            </a:spcAft>
            <a:buChar char="•"/>
          </a:pPr>
          <a:r>
            <a:rPr lang="en-GB" sz="1400" kern="1200" dirty="0"/>
            <a:t>(Really mean it about pay)</a:t>
          </a:r>
        </a:p>
      </dsp:txBody>
      <dsp:txXfrm rot="10800000">
        <a:off x="318932" y="1714880"/>
        <a:ext cx="2362811" cy="2031507"/>
      </dsp:txXfrm>
    </dsp:sp>
    <dsp:sp modelId="{3DA31087-7D0B-4F72-A9DF-C217B16FCA00}">
      <dsp:nvSpPr>
        <dsp:cNvPr id="0" name=""/>
        <dsp:cNvSpPr/>
      </dsp:nvSpPr>
      <dsp:spPr>
        <a:xfrm>
          <a:off x="2995373" y="228650"/>
          <a:ext cx="2491727" cy="1257579"/>
        </a:xfrm>
        <a:prstGeom prst="roundRect">
          <a:avLst>
            <a:gd name="adj" fmla="val 10000"/>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340" t="-85548" r="-340" b="-5017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A22490-388D-4250-8962-C2BFA179F31E}">
      <dsp:nvSpPr>
        <dsp:cNvPr id="0" name=""/>
        <dsp:cNvSpPr/>
      </dsp:nvSpPr>
      <dsp:spPr>
        <a:xfrm rot="10800000">
          <a:off x="2995373" y="1714880"/>
          <a:ext cx="2491727" cy="2095965"/>
        </a:xfrm>
        <a:prstGeom prst="round2SameRect">
          <a:avLst>
            <a:gd name="adj1" fmla="val 10500"/>
            <a:gd name="adj2" fmla="val 0"/>
          </a:avLst>
        </a:prstGeom>
        <a:solidFill>
          <a:schemeClr val="accent5">
            <a:hueOff val="-169991"/>
            <a:satOff val="-2437"/>
            <a:lumOff val="1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rtl="0">
            <a:lnSpc>
              <a:spcPct val="90000"/>
            </a:lnSpc>
            <a:spcBef>
              <a:spcPct val="0"/>
            </a:spcBef>
            <a:spcAft>
              <a:spcPct val="35000"/>
            </a:spcAft>
            <a:buNone/>
          </a:pPr>
          <a:r>
            <a:rPr lang="en-GB" sz="1800" kern="1200" dirty="0"/>
            <a:t>Cashflow data  </a:t>
          </a:r>
        </a:p>
        <a:p>
          <a:pPr marL="114300" lvl="1" indent="-114300" algn="l" defTabSz="622300" rtl="0">
            <a:lnSpc>
              <a:spcPct val="90000"/>
            </a:lnSpc>
            <a:spcBef>
              <a:spcPct val="0"/>
            </a:spcBef>
            <a:spcAft>
              <a:spcPct val="15000"/>
            </a:spcAft>
            <a:buChar char="•"/>
          </a:pPr>
          <a:r>
            <a:rPr lang="en-GB" sz="1400" kern="1200" dirty="0"/>
            <a:t>Employee and employer contributions</a:t>
          </a:r>
        </a:p>
        <a:p>
          <a:pPr marL="114300" lvl="1" indent="-114300" algn="l" defTabSz="622300" rtl="0">
            <a:lnSpc>
              <a:spcPct val="90000"/>
            </a:lnSpc>
            <a:spcBef>
              <a:spcPct val="0"/>
            </a:spcBef>
            <a:spcAft>
              <a:spcPct val="15000"/>
            </a:spcAft>
            <a:buChar char="•"/>
          </a:pPr>
          <a:r>
            <a:rPr lang="en-GB" sz="1400" kern="1200" dirty="0"/>
            <a:t>New members and leavers</a:t>
          </a:r>
        </a:p>
        <a:p>
          <a:pPr marL="114300" lvl="1" indent="-114300" algn="l" defTabSz="622300" rtl="0">
            <a:lnSpc>
              <a:spcPct val="90000"/>
            </a:lnSpc>
            <a:spcBef>
              <a:spcPct val="0"/>
            </a:spcBef>
            <a:spcAft>
              <a:spcPct val="15000"/>
            </a:spcAft>
            <a:buChar char="•"/>
          </a:pPr>
          <a:r>
            <a:rPr lang="en-GB" sz="1400" kern="1200" dirty="0"/>
            <a:t>Additional payments</a:t>
          </a:r>
        </a:p>
      </dsp:txBody>
      <dsp:txXfrm rot="10800000">
        <a:off x="3059831" y="1714880"/>
        <a:ext cx="2362811" cy="2031507"/>
      </dsp:txXfrm>
    </dsp:sp>
    <dsp:sp modelId="{0DE12AD1-3E92-4806-B8DB-05C40939FA79}">
      <dsp:nvSpPr>
        <dsp:cNvPr id="0" name=""/>
        <dsp:cNvSpPr/>
      </dsp:nvSpPr>
      <dsp:spPr>
        <a:xfrm>
          <a:off x="5736273" y="228650"/>
          <a:ext cx="2491727" cy="1257579"/>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182462-49E7-43B2-91D3-2263432805E6}">
      <dsp:nvSpPr>
        <dsp:cNvPr id="0" name=""/>
        <dsp:cNvSpPr/>
      </dsp:nvSpPr>
      <dsp:spPr>
        <a:xfrm rot="10800000">
          <a:off x="5736273" y="1714880"/>
          <a:ext cx="2491727" cy="2095965"/>
        </a:xfrm>
        <a:prstGeom prst="round2SameRect">
          <a:avLst>
            <a:gd name="adj1" fmla="val 10500"/>
            <a:gd name="adj2" fmla="val 0"/>
          </a:avLst>
        </a:prstGeom>
        <a:solidFill>
          <a:schemeClr val="accent5">
            <a:hueOff val="-339983"/>
            <a:satOff val="-4875"/>
            <a:lumOff val="3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rtl="0">
            <a:lnSpc>
              <a:spcPct val="90000"/>
            </a:lnSpc>
            <a:spcBef>
              <a:spcPct val="0"/>
            </a:spcBef>
            <a:spcAft>
              <a:spcPct val="35000"/>
            </a:spcAft>
            <a:buNone/>
          </a:pPr>
          <a:r>
            <a:rPr lang="en-GB" sz="1800" kern="1200" dirty="0"/>
            <a:t>Employer information </a:t>
          </a:r>
        </a:p>
        <a:p>
          <a:pPr marL="114300" lvl="1" indent="-114300" algn="l" defTabSz="622300" rtl="0">
            <a:lnSpc>
              <a:spcPct val="90000"/>
            </a:lnSpc>
            <a:spcBef>
              <a:spcPct val="0"/>
            </a:spcBef>
            <a:spcAft>
              <a:spcPct val="15000"/>
            </a:spcAft>
            <a:buChar char="•"/>
          </a:pPr>
          <a:r>
            <a:rPr lang="en-GB" sz="1400" kern="1200" dirty="0"/>
            <a:t>Contracts for admission bodies</a:t>
          </a:r>
        </a:p>
        <a:p>
          <a:pPr marL="114300" lvl="1" indent="-114300" algn="l" defTabSz="622300" rtl="0">
            <a:lnSpc>
              <a:spcPct val="90000"/>
            </a:lnSpc>
            <a:spcBef>
              <a:spcPct val="0"/>
            </a:spcBef>
            <a:spcAft>
              <a:spcPct val="15000"/>
            </a:spcAft>
            <a:buChar char="•"/>
          </a:pPr>
          <a:r>
            <a:rPr lang="en-GB" sz="1400" kern="1200" dirty="0"/>
            <a:t>MAT for academies</a:t>
          </a:r>
        </a:p>
        <a:p>
          <a:pPr marL="114300" lvl="1" indent="-114300" algn="l" defTabSz="622300" rtl="0">
            <a:lnSpc>
              <a:spcPct val="90000"/>
            </a:lnSpc>
            <a:spcBef>
              <a:spcPct val="0"/>
            </a:spcBef>
            <a:spcAft>
              <a:spcPct val="15000"/>
            </a:spcAft>
            <a:buChar char="•"/>
          </a:pPr>
          <a:r>
            <a:rPr lang="en-GB" sz="1400" kern="1200" dirty="0"/>
            <a:t>Risk arrangements</a:t>
          </a:r>
        </a:p>
      </dsp:txBody>
      <dsp:txXfrm rot="10800000">
        <a:off x="5800731" y="1714880"/>
        <a:ext cx="2362811" cy="20315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ECBBF-A72F-4749-8D4A-56B7AAEB5656}">
      <dsp:nvSpPr>
        <dsp:cNvPr id="0" name=""/>
        <dsp:cNvSpPr/>
      </dsp:nvSpPr>
      <dsp:spPr>
        <a:xfrm>
          <a:off x="0" y="0"/>
          <a:ext cx="4212023" cy="59292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Member data </a:t>
          </a:r>
          <a:r>
            <a:rPr lang="en-US" sz="1400" kern="1200" dirty="0"/>
            <a:t>for details of the benefits</a:t>
          </a:r>
        </a:p>
      </dsp:txBody>
      <dsp:txXfrm>
        <a:off x="17366" y="17366"/>
        <a:ext cx="3502835" cy="558196"/>
      </dsp:txXfrm>
    </dsp:sp>
    <dsp:sp modelId="{A04BAFF1-FA50-4749-94AA-9EB00C6A5A53}">
      <dsp:nvSpPr>
        <dsp:cNvPr id="0" name=""/>
        <dsp:cNvSpPr/>
      </dsp:nvSpPr>
      <dsp:spPr>
        <a:xfrm>
          <a:off x="314534" y="675279"/>
          <a:ext cx="4212023" cy="592928"/>
        </a:xfrm>
        <a:prstGeom prst="roundRect">
          <a:avLst>
            <a:gd name="adj" fmla="val 10000"/>
          </a:avLst>
        </a:prstGeom>
        <a:solidFill>
          <a:schemeClr val="accent5">
            <a:hueOff val="-84996"/>
            <a:satOff val="-1219"/>
            <a:lumOff val="9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Assumptions about future </a:t>
          </a:r>
          <a:r>
            <a:rPr lang="en-GB" sz="1400" b="1" kern="1200" dirty="0"/>
            <a:t>amount</a:t>
          </a:r>
          <a:r>
            <a:rPr lang="en-GB" sz="1400" kern="1200" dirty="0"/>
            <a:t> of benefit</a:t>
          </a:r>
          <a:endParaRPr lang="en-US" sz="1400" kern="1200" dirty="0"/>
        </a:p>
      </dsp:txBody>
      <dsp:txXfrm>
        <a:off x="331900" y="692645"/>
        <a:ext cx="3477354" cy="558196"/>
      </dsp:txXfrm>
    </dsp:sp>
    <dsp:sp modelId="{67AFAD02-4DE7-4755-AD52-943AC57C3052}">
      <dsp:nvSpPr>
        <dsp:cNvPr id="0" name=""/>
        <dsp:cNvSpPr/>
      </dsp:nvSpPr>
      <dsp:spPr>
        <a:xfrm>
          <a:off x="629068" y="1350559"/>
          <a:ext cx="4212023" cy="592928"/>
        </a:xfrm>
        <a:prstGeom prst="roundRect">
          <a:avLst>
            <a:gd name="adj" fmla="val 10000"/>
          </a:avLst>
        </a:prstGeom>
        <a:solidFill>
          <a:schemeClr val="accent5">
            <a:hueOff val="-169991"/>
            <a:satOff val="-2437"/>
            <a:lumOff val="1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GB" sz="1400" kern="1200" dirty="0"/>
            <a:t>Assumptions about </a:t>
          </a:r>
          <a:r>
            <a:rPr lang="en-GB" sz="1400" b="1" kern="1200" dirty="0"/>
            <a:t>when</a:t>
          </a:r>
          <a:r>
            <a:rPr lang="en-GB" sz="1400" kern="1200" dirty="0"/>
            <a:t> benefits will be paid </a:t>
          </a:r>
        </a:p>
      </dsp:txBody>
      <dsp:txXfrm>
        <a:off x="646434" y="1367925"/>
        <a:ext cx="3477354" cy="558196"/>
      </dsp:txXfrm>
    </dsp:sp>
    <dsp:sp modelId="{0526E602-1C29-4830-866C-624A2BF123BC}">
      <dsp:nvSpPr>
        <dsp:cNvPr id="0" name=""/>
        <dsp:cNvSpPr/>
      </dsp:nvSpPr>
      <dsp:spPr>
        <a:xfrm>
          <a:off x="943602" y="2025839"/>
          <a:ext cx="4212023" cy="592928"/>
        </a:xfrm>
        <a:prstGeom prst="roundRect">
          <a:avLst>
            <a:gd name="adj" fmla="val 10000"/>
          </a:avLst>
        </a:prstGeom>
        <a:solidFill>
          <a:schemeClr val="accent5">
            <a:hueOff val="-254987"/>
            <a:satOff val="-3656"/>
            <a:lumOff val="27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GB" sz="1400" kern="1200" dirty="0"/>
            <a:t>Actuary builds </a:t>
          </a:r>
          <a:r>
            <a:rPr lang="en-GB" sz="1400" b="1" kern="1200" dirty="0"/>
            <a:t>model</a:t>
          </a:r>
          <a:r>
            <a:rPr lang="en-GB" sz="1400" kern="1200" dirty="0"/>
            <a:t> and runs (lots of) calculations</a:t>
          </a:r>
        </a:p>
      </dsp:txBody>
      <dsp:txXfrm>
        <a:off x="960968" y="2043205"/>
        <a:ext cx="3477354" cy="558196"/>
      </dsp:txXfrm>
    </dsp:sp>
    <dsp:sp modelId="{738B2F30-4BAC-4E34-9D33-DA040EDEDB3F}">
      <dsp:nvSpPr>
        <dsp:cNvPr id="0" name=""/>
        <dsp:cNvSpPr/>
      </dsp:nvSpPr>
      <dsp:spPr>
        <a:xfrm>
          <a:off x="1258137" y="2701119"/>
          <a:ext cx="4212023" cy="592928"/>
        </a:xfrm>
        <a:prstGeom prst="roundRect">
          <a:avLst>
            <a:gd name="adj" fmla="val 10000"/>
          </a:avLst>
        </a:prstGeom>
        <a:solidFill>
          <a:schemeClr val="accent5">
            <a:hueOff val="-339983"/>
            <a:satOff val="-4875"/>
            <a:lumOff val="3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GB" sz="1400" kern="1200" dirty="0"/>
            <a:t>Liability for each individual employer, in line with FSS</a:t>
          </a:r>
        </a:p>
      </dsp:txBody>
      <dsp:txXfrm>
        <a:off x="1275503" y="2718485"/>
        <a:ext cx="3477354" cy="558196"/>
      </dsp:txXfrm>
    </dsp:sp>
    <dsp:sp modelId="{93789460-5C29-4875-9B26-C169A31DDFDB}">
      <dsp:nvSpPr>
        <dsp:cNvPr id="0" name=""/>
        <dsp:cNvSpPr/>
      </dsp:nvSpPr>
      <dsp:spPr>
        <a:xfrm>
          <a:off x="3826620" y="433167"/>
          <a:ext cx="385403" cy="385403"/>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3913336" y="433167"/>
        <a:ext cx="211971" cy="290016"/>
      </dsp:txXfrm>
    </dsp:sp>
    <dsp:sp modelId="{E2E31D2E-A897-4F4D-B895-9BBBE4F68793}">
      <dsp:nvSpPr>
        <dsp:cNvPr id="0" name=""/>
        <dsp:cNvSpPr/>
      </dsp:nvSpPr>
      <dsp:spPr>
        <a:xfrm>
          <a:off x="4141154" y="1108447"/>
          <a:ext cx="385403" cy="385403"/>
        </a:xfrm>
        <a:prstGeom prst="downArrow">
          <a:avLst>
            <a:gd name="adj1" fmla="val 55000"/>
            <a:gd name="adj2" fmla="val 45000"/>
          </a:avLst>
        </a:prstGeom>
        <a:solidFill>
          <a:schemeClr val="accent5">
            <a:tint val="40000"/>
            <a:alpha val="90000"/>
            <a:hueOff val="-184352"/>
            <a:satOff val="4636"/>
            <a:lumOff val="323"/>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4227870" y="1108447"/>
        <a:ext cx="211971" cy="290016"/>
      </dsp:txXfrm>
    </dsp:sp>
    <dsp:sp modelId="{7B4E2DF0-DFDA-4E91-81B9-6C5B2F39B6F8}">
      <dsp:nvSpPr>
        <dsp:cNvPr id="0" name=""/>
        <dsp:cNvSpPr/>
      </dsp:nvSpPr>
      <dsp:spPr>
        <a:xfrm>
          <a:off x="4455688" y="1773844"/>
          <a:ext cx="385403" cy="385403"/>
        </a:xfrm>
        <a:prstGeom prst="downArrow">
          <a:avLst>
            <a:gd name="adj1" fmla="val 55000"/>
            <a:gd name="adj2" fmla="val 45000"/>
          </a:avLst>
        </a:prstGeom>
        <a:solidFill>
          <a:schemeClr val="accent5">
            <a:tint val="40000"/>
            <a:alpha val="90000"/>
            <a:hueOff val="-368703"/>
            <a:satOff val="9272"/>
            <a:lumOff val="646"/>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4542404" y="1773844"/>
        <a:ext cx="211971" cy="290016"/>
      </dsp:txXfrm>
    </dsp:sp>
    <dsp:sp modelId="{2C383D15-C699-4A9F-8531-167430B662C8}">
      <dsp:nvSpPr>
        <dsp:cNvPr id="0" name=""/>
        <dsp:cNvSpPr/>
      </dsp:nvSpPr>
      <dsp:spPr>
        <a:xfrm>
          <a:off x="4770223" y="2455712"/>
          <a:ext cx="385403" cy="385403"/>
        </a:xfrm>
        <a:prstGeom prst="downArrow">
          <a:avLst>
            <a:gd name="adj1" fmla="val 55000"/>
            <a:gd name="adj2" fmla="val 45000"/>
          </a:avLst>
        </a:prstGeom>
        <a:solidFill>
          <a:schemeClr val="accent5">
            <a:tint val="40000"/>
            <a:alpha val="90000"/>
            <a:hueOff val="-553055"/>
            <a:satOff val="13908"/>
            <a:lumOff val="96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4856939" y="2455712"/>
        <a:ext cx="211971" cy="2900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2A57A-DC24-4CBA-A193-0E5FD53DBFB0}">
      <dsp:nvSpPr>
        <dsp:cNvPr id="0" name=""/>
        <dsp:cNvSpPr/>
      </dsp:nvSpPr>
      <dsp:spPr>
        <a:xfrm>
          <a:off x="0" y="0"/>
          <a:ext cx="4212023" cy="59292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t>Assets at the </a:t>
          </a:r>
          <a:r>
            <a:rPr lang="en-US" sz="1800" b="1" kern="1200" dirty="0"/>
            <a:t>start</a:t>
          </a:r>
          <a:r>
            <a:rPr lang="en-US" sz="1800" b="0" kern="1200" dirty="0"/>
            <a:t> of the period</a:t>
          </a:r>
        </a:p>
      </dsp:txBody>
      <dsp:txXfrm>
        <a:off x="17366" y="17366"/>
        <a:ext cx="3502835" cy="558196"/>
      </dsp:txXfrm>
    </dsp:sp>
    <dsp:sp modelId="{4807AEDF-DDA8-49F8-A21D-E8C215324FFC}">
      <dsp:nvSpPr>
        <dsp:cNvPr id="0" name=""/>
        <dsp:cNvSpPr/>
      </dsp:nvSpPr>
      <dsp:spPr>
        <a:xfrm>
          <a:off x="314534" y="675279"/>
          <a:ext cx="4212023" cy="592928"/>
        </a:xfrm>
        <a:prstGeom prst="roundRect">
          <a:avLst>
            <a:gd name="adj" fmla="val 10000"/>
          </a:avLst>
        </a:prstGeom>
        <a:solidFill>
          <a:schemeClr val="accent5">
            <a:hueOff val="-84996"/>
            <a:satOff val="-1219"/>
            <a:lumOff val="9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Plus </a:t>
          </a:r>
          <a:r>
            <a:rPr lang="en-US" sz="1800" b="1" kern="1200" dirty="0"/>
            <a:t>contributions</a:t>
          </a:r>
          <a:r>
            <a:rPr lang="en-US" sz="1800" kern="1200" dirty="0"/>
            <a:t> paid in</a:t>
          </a:r>
        </a:p>
      </dsp:txBody>
      <dsp:txXfrm>
        <a:off x="331900" y="692645"/>
        <a:ext cx="3477354" cy="558196"/>
      </dsp:txXfrm>
    </dsp:sp>
    <dsp:sp modelId="{7B00B0AC-62EF-44C7-A577-A44A038922CB}">
      <dsp:nvSpPr>
        <dsp:cNvPr id="0" name=""/>
        <dsp:cNvSpPr/>
      </dsp:nvSpPr>
      <dsp:spPr>
        <a:xfrm>
          <a:off x="629068" y="1350559"/>
          <a:ext cx="4212023" cy="592928"/>
        </a:xfrm>
        <a:prstGeom prst="roundRect">
          <a:avLst>
            <a:gd name="adj" fmla="val 10000"/>
          </a:avLst>
        </a:prstGeom>
        <a:solidFill>
          <a:schemeClr val="accent5">
            <a:hueOff val="-169991"/>
            <a:satOff val="-2437"/>
            <a:lumOff val="1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GB" sz="1800" kern="1200" dirty="0"/>
            <a:t>Minus </a:t>
          </a:r>
          <a:r>
            <a:rPr lang="en-GB" sz="1800" b="1" kern="1200" dirty="0"/>
            <a:t>benefits</a:t>
          </a:r>
          <a:r>
            <a:rPr lang="en-GB" sz="1800" kern="1200" dirty="0"/>
            <a:t> paid out</a:t>
          </a:r>
        </a:p>
      </dsp:txBody>
      <dsp:txXfrm>
        <a:off x="646434" y="1367925"/>
        <a:ext cx="3477354" cy="558196"/>
      </dsp:txXfrm>
    </dsp:sp>
    <dsp:sp modelId="{C8BC1ECF-781E-4BE6-9F10-3DD718D30A2F}">
      <dsp:nvSpPr>
        <dsp:cNvPr id="0" name=""/>
        <dsp:cNvSpPr/>
      </dsp:nvSpPr>
      <dsp:spPr>
        <a:xfrm>
          <a:off x="943602" y="2025839"/>
          <a:ext cx="4212023" cy="592928"/>
        </a:xfrm>
        <a:prstGeom prst="roundRect">
          <a:avLst>
            <a:gd name="adj" fmla="val 10000"/>
          </a:avLst>
        </a:prstGeom>
        <a:solidFill>
          <a:schemeClr val="accent5">
            <a:hueOff val="-254987"/>
            <a:satOff val="-3656"/>
            <a:lumOff val="27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GB" sz="1800" b="1" kern="1200" dirty="0"/>
            <a:t>Investment</a:t>
          </a:r>
          <a:r>
            <a:rPr lang="en-GB" sz="1800" kern="1200" dirty="0"/>
            <a:t> return – gain or loss</a:t>
          </a:r>
        </a:p>
      </dsp:txBody>
      <dsp:txXfrm>
        <a:off x="960968" y="2043205"/>
        <a:ext cx="3477354" cy="558196"/>
      </dsp:txXfrm>
    </dsp:sp>
    <dsp:sp modelId="{7358825E-5D43-45CA-9928-0730F878A44C}">
      <dsp:nvSpPr>
        <dsp:cNvPr id="0" name=""/>
        <dsp:cNvSpPr/>
      </dsp:nvSpPr>
      <dsp:spPr>
        <a:xfrm>
          <a:off x="1258137" y="2701119"/>
          <a:ext cx="4212023" cy="592928"/>
        </a:xfrm>
        <a:prstGeom prst="roundRect">
          <a:avLst>
            <a:gd name="adj" fmla="val 10000"/>
          </a:avLst>
        </a:prstGeom>
        <a:solidFill>
          <a:schemeClr val="accent5">
            <a:hueOff val="-339983"/>
            <a:satOff val="-4875"/>
            <a:lumOff val="3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GB" sz="1800" kern="1200" dirty="0"/>
            <a:t>Assets at the </a:t>
          </a:r>
          <a:r>
            <a:rPr lang="en-GB" sz="1800" b="1" kern="1200" dirty="0"/>
            <a:t>end</a:t>
          </a:r>
          <a:r>
            <a:rPr lang="en-GB" sz="1800" kern="1200" dirty="0"/>
            <a:t> of the period</a:t>
          </a:r>
        </a:p>
      </dsp:txBody>
      <dsp:txXfrm>
        <a:off x="1275503" y="2718485"/>
        <a:ext cx="3477354" cy="558196"/>
      </dsp:txXfrm>
    </dsp:sp>
    <dsp:sp modelId="{53834202-FF82-4B4C-8FB9-8063A6E32480}">
      <dsp:nvSpPr>
        <dsp:cNvPr id="0" name=""/>
        <dsp:cNvSpPr/>
      </dsp:nvSpPr>
      <dsp:spPr>
        <a:xfrm>
          <a:off x="3826620" y="433167"/>
          <a:ext cx="385403" cy="385403"/>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3913336" y="433167"/>
        <a:ext cx="211971" cy="290016"/>
      </dsp:txXfrm>
    </dsp:sp>
    <dsp:sp modelId="{236A7FDF-E2A5-44A9-BDE5-93B3037DF90E}">
      <dsp:nvSpPr>
        <dsp:cNvPr id="0" name=""/>
        <dsp:cNvSpPr/>
      </dsp:nvSpPr>
      <dsp:spPr>
        <a:xfrm>
          <a:off x="4141154" y="1108447"/>
          <a:ext cx="385403" cy="385403"/>
        </a:xfrm>
        <a:prstGeom prst="downArrow">
          <a:avLst>
            <a:gd name="adj1" fmla="val 55000"/>
            <a:gd name="adj2" fmla="val 45000"/>
          </a:avLst>
        </a:prstGeom>
        <a:solidFill>
          <a:schemeClr val="accent5">
            <a:tint val="40000"/>
            <a:alpha val="90000"/>
            <a:hueOff val="-184352"/>
            <a:satOff val="4636"/>
            <a:lumOff val="323"/>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4227870" y="1108447"/>
        <a:ext cx="211971" cy="290016"/>
      </dsp:txXfrm>
    </dsp:sp>
    <dsp:sp modelId="{95B61EB4-0460-482D-A1F2-78F77EA17E06}">
      <dsp:nvSpPr>
        <dsp:cNvPr id="0" name=""/>
        <dsp:cNvSpPr/>
      </dsp:nvSpPr>
      <dsp:spPr>
        <a:xfrm>
          <a:off x="4455688" y="1773844"/>
          <a:ext cx="385403" cy="385403"/>
        </a:xfrm>
        <a:prstGeom prst="downArrow">
          <a:avLst>
            <a:gd name="adj1" fmla="val 55000"/>
            <a:gd name="adj2" fmla="val 45000"/>
          </a:avLst>
        </a:prstGeom>
        <a:solidFill>
          <a:schemeClr val="accent5">
            <a:tint val="40000"/>
            <a:alpha val="90000"/>
            <a:hueOff val="-368703"/>
            <a:satOff val="9272"/>
            <a:lumOff val="646"/>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4542404" y="1773844"/>
        <a:ext cx="211971" cy="290016"/>
      </dsp:txXfrm>
    </dsp:sp>
    <dsp:sp modelId="{CA8C52D0-8C89-42DE-9208-E788748B9E52}">
      <dsp:nvSpPr>
        <dsp:cNvPr id="0" name=""/>
        <dsp:cNvSpPr/>
      </dsp:nvSpPr>
      <dsp:spPr>
        <a:xfrm>
          <a:off x="4770223" y="2455712"/>
          <a:ext cx="385403" cy="385403"/>
        </a:xfrm>
        <a:prstGeom prst="downArrow">
          <a:avLst>
            <a:gd name="adj1" fmla="val 55000"/>
            <a:gd name="adj2" fmla="val 45000"/>
          </a:avLst>
        </a:prstGeom>
        <a:solidFill>
          <a:schemeClr val="accent5">
            <a:tint val="40000"/>
            <a:alpha val="90000"/>
            <a:hueOff val="-553055"/>
            <a:satOff val="13908"/>
            <a:lumOff val="96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4856939" y="2455712"/>
        <a:ext cx="211971" cy="2900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AFB29-57B7-4099-9DF9-39691A3F75D6}">
      <dsp:nvSpPr>
        <dsp:cNvPr id="0" name=""/>
        <dsp:cNvSpPr/>
      </dsp:nvSpPr>
      <dsp:spPr>
        <a:xfrm>
          <a:off x="932953" y="2084290"/>
          <a:ext cx="1091423" cy="940997"/>
        </a:xfrm>
        <a:prstGeom prst="hexagon">
          <a:avLst>
            <a:gd name="adj" fmla="val 25000"/>
            <a:gd name="vf" fmla="val 11547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accent5"/>
              </a:solidFill>
            </a:rPr>
            <a:t>Salary increases</a:t>
          </a:r>
        </a:p>
      </dsp:txBody>
      <dsp:txXfrm>
        <a:off x="1102321" y="2230315"/>
        <a:ext cx="752687" cy="648947"/>
      </dsp:txXfrm>
    </dsp:sp>
    <dsp:sp modelId="{9BE596AD-3390-4B81-8629-89310F2BB08E}">
      <dsp:nvSpPr>
        <dsp:cNvPr id="0" name=""/>
        <dsp:cNvSpPr/>
      </dsp:nvSpPr>
      <dsp:spPr>
        <a:xfrm>
          <a:off x="961306" y="2499721"/>
          <a:ext cx="127785" cy="110135"/>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1FCD9D-6FAF-444E-B4C0-24C70D9CED21}">
      <dsp:nvSpPr>
        <dsp:cNvPr id="0" name=""/>
        <dsp:cNvSpPr/>
      </dsp:nvSpPr>
      <dsp:spPr>
        <a:xfrm>
          <a:off x="0" y="1578862"/>
          <a:ext cx="1091423" cy="940997"/>
        </a:xfrm>
        <a:prstGeom prst="hexagon">
          <a:avLst>
            <a:gd name="adj" fmla="val 25000"/>
            <a:gd name="vf" fmla="val 115470"/>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4596" r="-14596"/>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B7B280-2DC5-4E2B-839C-DDA59792013D}">
      <dsp:nvSpPr>
        <dsp:cNvPr id="0" name=""/>
        <dsp:cNvSpPr/>
      </dsp:nvSpPr>
      <dsp:spPr>
        <a:xfrm>
          <a:off x="743022" y="2395553"/>
          <a:ext cx="127785" cy="110135"/>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3EAA89-8E8C-4FD8-8566-2CC7FA5F1CCD}">
      <dsp:nvSpPr>
        <dsp:cNvPr id="0" name=""/>
        <dsp:cNvSpPr/>
      </dsp:nvSpPr>
      <dsp:spPr>
        <a:xfrm>
          <a:off x="1862799" y="1567674"/>
          <a:ext cx="1091423" cy="940997"/>
        </a:xfrm>
        <a:prstGeom prst="hexagon">
          <a:avLst>
            <a:gd name="adj" fmla="val 25000"/>
            <a:gd name="vf" fmla="val 11547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Discount rate</a:t>
          </a:r>
        </a:p>
      </dsp:txBody>
      <dsp:txXfrm>
        <a:off x="2032167" y="1713699"/>
        <a:ext cx="752687" cy="648947"/>
      </dsp:txXfrm>
    </dsp:sp>
    <dsp:sp modelId="{4A3F9DC7-2A88-414B-9A65-F2485415A028}">
      <dsp:nvSpPr>
        <dsp:cNvPr id="0" name=""/>
        <dsp:cNvSpPr/>
      </dsp:nvSpPr>
      <dsp:spPr>
        <a:xfrm>
          <a:off x="2608928" y="2383371"/>
          <a:ext cx="127785" cy="110135"/>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9D0DD2-BBB6-47B6-A74A-4C63328CA9AC}">
      <dsp:nvSpPr>
        <dsp:cNvPr id="0" name=""/>
        <dsp:cNvSpPr/>
      </dsp:nvSpPr>
      <dsp:spPr>
        <a:xfrm>
          <a:off x="2792644" y="2084290"/>
          <a:ext cx="1091423" cy="940997"/>
        </a:xfrm>
        <a:prstGeom prst="hexagon">
          <a:avLst>
            <a:gd name="adj" fmla="val 25000"/>
            <a:gd name="vf" fmla="val 115470"/>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4663" r="-14663"/>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E2D302-02A9-4F8F-AD7F-97DF4D511091}">
      <dsp:nvSpPr>
        <dsp:cNvPr id="0" name=""/>
        <dsp:cNvSpPr/>
      </dsp:nvSpPr>
      <dsp:spPr>
        <a:xfrm>
          <a:off x="2820998" y="2499721"/>
          <a:ext cx="127785" cy="110135"/>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FC1319-8AB4-4353-81A1-7C87E93D216B}">
      <dsp:nvSpPr>
        <dsp:cNvPr id="0" name=""/>
        <dsp:cNvSpPr/>
      </dsp:nvSpPr>
      <dsp:spPr>
        <a:xfrm>
          <a:off x="932953" y="1053296"/>
          <a:ext cx="1091423" cy="940997"/>
        </a:xfrm>
        <a:prstGeom prst="hexagon">
          <a:avLst>
            <a:gd name="adj" fmla="val 25000"/>
            <a:gd name="vf" fmla="val 11547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Pension increases (CPI)</a:t>
          </a:r>
        </a:p>
      </dsp:txBody>
      <dsp:txXfrm>
        <a:off x="1102321" y="1199321"/>
        <a:ext cx="752687" cy="648947"/>
      </dsp:txXfrm>
    </dsp:sp>
    <dsp:sp modelId="{43CC5B73-A126-4DE2-8863-7176A87230A8}">
      <dsp:nvSpPr>
        <dsp:cNvPr id="0" name=""/>
        <dsp:cNvSpPr/>
      </dsp:nvSpPr>
      <dsp:spPr>
        <a:xfrm>
          <a:off x="1672868" y="1073682"/>
          <a:ext cx="127785" cy="110135"/>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911104-A32F-4082-BCD0-C1D8B78AB619}">
      <dsp:nvSpPr>
        <dsp:cNvPr id="0" name=""/>
        <dsp:cNvSpPr/>
      </dsp:nvSpPr>
      <dsp:spPr>
        <a:xfrm>
          <a:off x="1862799" y="539166"/>
          <a:ext cx="1091423" cy="940997"/>
        </a:xfrm>
        <a:prstGeom prst="hexagon">
          <a:avLst>
            <a:gd name="adj" fmla="val 25000"/>
            <a:gd name="vf" fmla="val 115470"/>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42843" r="-42843"/>
          </a:stretch>
        </a:blip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0CB83D-CD78-4CF6-9EB4-E2C77623BE94}">
      <dsp:nvSpPr>
        <dsp:cNvPr id="0" name=""/>
        <dsp:cNvSpPr/>
      </dsp:nvSpPr>
      <dsp:spPr>
        <a:xfrm>
          <a:off x="1895036" y="952359"/>
          <a:ext cx="127785" cy="110135"/>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85612-88B1-4BFC-A08B-B5788DB7538C}">
      <dsp:nvSpPr>
        <dsp:cNvPr id="0" name=""/>
        <dsp:cNvSpPr/>
      </dsp:nvSpPr>
      <dsp:spPr>
        <a:xfrm>
          <a:off x="923042" y="2081081"/>
          <a:ext cx="1079828" cy="931000"/>
        </a:xfrm>
        <a:prstGeom prst="hexagon">
          <a:avLst>
            <a:gd name="adj" fmla="val 25000"/>
            <a:gd name="vf" fmla="val 11547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accent5"/>
              </a:solidFill>
            </a:rPr>
            <a:t>Mortality</a:t>
          </a:r>
        </a:p>
      </dsp:txBody>
      <dsp:txXfrm>
        <a:off x="1090611" y="2225555"/>
        <a:ext cx="744690" cy="642052"/>
      </dsp:txXfrm>
    </dsp:sp>
    <dsp:sp modelId="{810D275B-E41E-41B7-93BB-BAC75D6E3C57}">
      <dsp:nvSpPr>
        <dsp:cNvPr id="0" name=""/>
        <dsp:cNvSpPr/>
      </dsp:nvSpPr>
      <dsp:spPr>
        <a:xfrm>
          <a:off x="951094" y="2492099"/>
          <a:ext cx="126428" cy="108965"/>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82FE57-8427-47ED-AEC7-5D5BDB613B44}">
      <dsp:nvSpPr>
        <dsp:cNvPr id="0" name=""/>
        <dsp:cNvSpPr/>
      </dsp:nvSpPr>
      <dsp:spPr>
        <a:xfrm>
          <a:off x="0" y="1581022"/>
          <a:ext cx="1079828" cy="931000"/>
        </a:xfrm>
        <a:prstGeom prst="hexagon">
          <a:avLst>
            <a:gd name="adj" fmla="val 25000"/>
            <a:gd name="vf" fmla="val 115470"/>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4046" r="-14046"/>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A82CF7-A27D-493B-9D87-816F55E0545C}">
      <dsp:nvSpPr>
        <dsp:cNvPr id="0" name=""/>
        <dsp:cNvSpPr/>
      </dsp:nvSpPr>
      <dsp:spPr>
        <a:xfrm>
          <a:off x="735128" y="2389037"/>
          <a:ext cx="126428" cy="108965"/>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2714609"/>
              <a:satOff val="-14873"/>
              <a:lumOff val="-2471"/>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5FCBBB-FDE3-401B-94B1-B358243CED3A}">
      <dsp:nvSpPr>
        <dsp:cNvPr id="0" name=""/>
        <dsp:cNvSpPr/>
      </dsp:nvSpPr>
      <dsp:spPr>
        <a:xfrm>
          <a:off x="1843009" y="1569953"/>
          <a:ext cx="1079828" cy="931000"/>
        </a:xfrm>
        <a:prstGeom prst="hexagon">
          <a:avLst>
            <a:gd name="adj" fmla="val 25000"/>
            <a:gd name="vf" fmla="val 115470"/>
          </a:avLst>
        </a:prstGeom>
        <a:solidFill>
          <a:schemeClr val="accent2">
            <a:hueOff val="6786522"/>
            <a:satOff val="-37182"/>
            <a:lumOff val="-6176"/>
            <a:alphaOff val="0"/>
          </a:schemeClr>
        </a:solidFill>
        <a:ln w="12700" cap="flat" cmpd="sng" algn="ctr">
          <a:solidFill>
            <a:schemeClr val="accent2">
              <a:hueOff val="6786522"/>
              <a:satOff val="-37182"/>
              <a:lumOff val="-61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Retirement</a:t>
          </a:r>
        </a:p>
      </dsp:txBody>
      <dsp:txXfrm>
        <a:off x="2010578" y="1714427"/>
        <a:ext cx="744690" cy="642052"/>
      </dsp:txXfrm>
    </dsp:sp>
    <dsp:sp modelId="{FA17EE6C-D90D-4D20-AAF6-F30E49A2E069}">
      <dsp:nvSpPr>
        <dsp:cNvPr id="0" name=""/>
        <dsp:cNvSpPr/>
      </dsp:nvSpPr>
      <dsp:spPr>
        <a:xfrm>
          <a:off x="2581212" y="2376985"/>
          <a:ext cx="126428" cy="108965"/>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5429218"/>
              <a:satOff val="-29745"/>
              <a:lumOff val="-49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90B76E-D488-49A1-BF25-14A9567F3D02}">
      <dsp:nvSpPr>
        <dsp:cNvPr id="0" name=""/>
        <dsp:cNvSpPr/>
      </dsp:nvSpPr>
      <dsp:spPr>
        <a:xfrm>
          <a:off x="2762977" y="2081081"/>
          <a:ext cx="1079828" cy="931000"/>
        </a:xfrm>
        <a:prstGeom prst="hexagon">
          <a:avLst>
            <a:gd name="adj" fmla="val 25000"/>
            <a:gd name="vf" fmla="val 115470"/>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43" r="-29469"/>
          </a:stretch>
        </a:blipFill>
        <a:ln w="12700" cap="flat" cmpd="sng" algn="ctr">
          <a:solidFill>
            <a:schemeClr val="accent2">
              <a:hueOff val="6786522"/>
              <a:satOff val="-37182"/>
              <a:lumOff val="-61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1AD27F-46EB-4FBB-ADF2-07E85AED56E1}">
      <dsp:nvSpPr>
        <dsp:cNvPr id="0" name=""/>
        <dsp:cNvSpPr/>
      </dsp:nvSpPr>
      <dsp:spPr>
        <a:xfrm>
          <a:off x="2791029" y="2492099"/>
          <a:ext cx="126428" cy="108965"/>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8143827"/>
              <a:satOff val="-44618"/>
              <a:lumOff val="-7412"/>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DC0965-EAE7-443E-A8BE-D68BA9A852B9}">
      <dsp:nvSpPr>
        <dsp:cNvPr id="0" name=""/>
        <dsp:cNvSpPr/>
      </dsp:nvSpPr>
      <dsp:spPr>
        <a:xfrm>
          <a:off x="923042" y="1061039"/>
          <a:ext cx="1079828" cy="931000"/>
        </a:xfrm>
        <a:prstGeom prst="hexagon">
          <a:avLst>
            <a:gd name="adj" fmla="val 25000"/>
            <a:gd name="vf" fmla="val 115470"/>
          </a:avLst>
        </a:prstGeom>
        <a:solidFill>
          <a:schemeClr val="accent2">
            <a:hueOff val="13573044"/>
            <a:satOff val="-74363"/>
            <a:lumOff val="-12353"/>
            <a:alphaOff val="0"/>
          </a:schemeClr>
        </a:solidFill>
        <a:ln w="12700" cap="flat" cmpd="sng" algn="ctr">
          <a:solidFill>
            <a:schemeClr val="accent2">
              <a:hueOff val="13573044"/>
              <a:satOff val="-74363"/>
              <a:lumOff val="-1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22275">
            <a:lnSpc>
              <a:spcPct val="90000"/>
            </a:lnSpc>
            <a:spcBef>
              <a:spcPct val="0"/>
            </a:spcBef>
            <a:spcAft>
              <a:spcPct val="35000"/>
            </a:spcAft>
            <a:buNone/>
          </a:pPr>
          <a:r>
            <a:rPr lang="en-US" sz="950" kern="1200" dirty="0"/>
            <a:t>Commutation</a:t>
          </a:r>
        </a:p>
      </dsp:txBody>
      <dsp:txXfrm>
        <a:off x="1090611" y="1205513"/>
        <a:ext cx="744690" cy="642052"/>
      </dsp:txXfrm>
    </dsp:sp>
    <dsp:sp modelId="{A2D9D9D3-0434-4EDB-B50B-1DBE93533893}">
      <dsp:nvSpPr>
        <dsp:cNvPr id="0" name=""/>
        <dsp:cNvSpPr/>
      </dsp:nvSpPr>
      <dsp:spPr>
        <a:xfrm>
          <a:off x="1655096" y="1081209"/>
          <a:ext cx="126428" cy="108965"/>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10858435"/>
              <a:satOff val="-59490"/>
              <a:lumOff val="-9882"/>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2055F7-4A61-401B-BDE2-622A3441089A}">
      <dsp:nvSpPr>
        <dsp:cNvPr id="0" name=""/>
        <dsp:cNvSpPr/>
      </dsp:nvSpPr>
      <dsp:spPr>
        <a:xfrm>
          <a:off x="1843009" y="552371"/>
          <a:ext cx="1079828" cy="931000"/>
        </a:xfrm>
        <a:prstGeom prst="hexagon">
          <a:avLst>
            <a:gd name="adj" fmla="val 25000"/>
            <a:gd name="vf" fmla="val 115470"/>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14577" r="-14577"/>
          </a:stretch>
        </a:blipFill>
        <a:ln w="12700" cap="flat" cmpd="sng" algn="ctr">
          <a:solidFill>
            <a:schemeClr val="accent2">
              <a:hueOff val="13573044"/>
              <a:satOff val="-74363"/>
              <a:lumOff val="-12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6ABAA3-2D1B-467B-BD6F-6445C4EF13E4}">
      <dsp:nvSpPr>
        <dsp:cNvPr id="0" name=""/>
        <dsp:cNvSpPr/>
      </dsp:nvSpPr>
      <dsp:spPr>
        <a:xfrm>
          <a:off x="1874905" y="961175"/>
          <a:ext cx="126428" cy="108965"/>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13573044"/>
              <a:satOff val="-74363"/>
              <a:lumOff val="-12353"/>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E6907-AD2B-4F47-B439-A57377C6C359}">
      <dsp:nvSpPr>
        <dsp:cNvPr id="0" name=""/>
        <dsp:cNvSpPr/>
      </dsp:nvSpPr>
      <dsp:spPr>
        <a:xfrm rot="5400000">
          <a:off x="3295086" y="-1218063"/>
          <a:ext cx="849246" cy="3500903"/>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solidFill>
                <a:schemeClr val="tx2"/>
              </a:solidFill>
            </a:rPr>
            <a:t>Increases liability for </a:t>
          </a:r>
          <a:r>
            <a:rPr lang="en-US" sz="1500" b="1" kern="1200" dirty="0">
              <a:solidFill>
                <a:schemeClr val="tx2"/>
              </a:solidFill>
            </a:rPr>
            <a:t>all members</a:t>
          </a:r>
        </a:p>
        <a:p>
          <a:pPr marL="114300" lvl="1" indent="-114300" algn="l" defTabSz="666750">
            <a:lnSpc>
              <a:spcPct val="90000"/>
            </a:lnSpc>
            <a:spcBef>
              <a:spcPct val="0"/>
            </a:spcBef>
            <a:spcAft>
              <a:spcPct val="15000"/>
            </a:spcAft>
            <a:buChar char="•"/>
          </a:pPr>
          <a:r>
            <a:rPr lang="en-US" sz="1500" kern="1200" dirty="0">
              <a:solidFill>
                <a:schemeClr val="tx2"/>
              </a:solidFill>
            </a:rPr>
            <a:t>All benefit payments are higher</a:t>
          </a:r>
        </a:p>
      </dsp:txBody>
      <dsp:txXfrm rot="-5400000">
        <a:off x="1969258" y="149222"/>
        <a:ext cx="3459446" cy="766332"/>
      </dsp:txXfrm>
    </dsp:sp>
    <dsp:sp modelId="{945DD737-0AB0-46FC-A809-7306AD5CBE25}">
      <dsp:nvSpPr>
        <dsp:cNvPr id="0" name=""/>
        <dsp:cNvSpPr/>
      </dsp:nvSpPr>
      <dsp:spPr>
        <a:xfrm>
          <a:off x="0" y="1608"/>
          <a:ext cx="1969257" cy="106155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Pension increases (CPI)</a:t>
          </a:r>
        </a:p>
      </dsp:txBody>
      <dsp:txXfrm>
        <a:off x="51821" y="53429"/>
        <a:ext cx="1865615" cy="957916"/>
      </dsp:txXfrm>
    </dsp:sp>
    <dsp:sp modelId="{744CDB0C-ADA7-4190-B603-22EE782AC6DA}">
      <dsp:nvSpPr>
        <dsp:cNvPr id="0" name=""/>
        <dsp:cNvSpPr/>
      </dsp:nvSpPr>
      <dsp:spPr>
        <a:xfrm rot="5400000">
          <a:off x="3295086" y="-103427"/>
          <a:ext cx="849246" cy="3500903"/>
        </a:xfrm>
        <a:prstGeom prst="round2SameRect">
          <a:avLst/>
        </a:prstGeom>
        <a:solidFill>
          <a:schemeClr val="accent5">
            <a:tint val="40000"/>
            <a:alpha val="90000"/>
            <a:hueOff val="-276527"/>
            <a:satOff val="6954"/>
            <a:lumOff val="484"/>
            <a:alphaOff val="0"/>
          </a:schemeClr>
        </a:solidFill>
        <a:ln w="12700" cap="flat" cmpd="sng" algn="ctr">
          <a:solidFill>
            <a:schemeClr val="accent5">
              <a:tint val="40000"/>
              <a:alpha val="90000"/>
              <a:hueOff val="-276527"/>
              <a:satOff val="6954"/>
              <a:lumOff val="48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solidFill>
                <a:schemeClr val="tx2"/>
              </a:solidFill>
            </a:rPr>
            <a:t>Increases liability for </a:t>
          </a:r>
          <a:r>
            <a:rPr lang="en-GB" sz="1500" b="1" kern="1200" dirty="0">
              <a:solidFill>
                <a:schemeClr val="tx2"/>
              </a:solidFill>
            </a:rPr>
            <a:t>active members</a:t>
          </a:r>
          <a:endParaRPr lang="en-US" sz="1500" b="1" kern="1200" dirty="0">
            <a:solidFill>
              <a:schemeClr val="tx2"/>
            </a:solidFill>
          </a:endParaRPr>
        </a:p>
        <a:p>
          <a:pPr marL="114300" lvl="1" indent="-114300" algn="l" defTabSz="666750">
            <a:lnSpc>
              <a:spcPct val="90000"/>
            </a:lnSpc>
            <a:spcBef>
              <a:spcPct val="0"/>
            </a:spcBef>
            <a:spcAft>
              <a:spcPct val="15000"/>
            </a:spcAft>
            <a:buChar char="•"/>
          </a:pPr>
          <a:r>
            <a:rPr lang="en-US" sz="1500" kern="1200" dirty="0">
              <a:solidFill>
                <a:schemeClr val="tx2"/>
              </a:solidFill>
            </a:rPr>
            <a:t>Final salary benefit payments higher</a:t>
          </a:r>
        </a:p>
      </dsp:txBody>
      <dsp:txXfrm rot="-5400000">
        <a:off x="1969258" y="1263858"/>
        <a:ext cx="3459446" cy="766332"/>
      </dsp:txXfrm>
    </dsp:sp>
    <dsp:sp modelId="{01565FC7-A01B-4AFB-9039-D99BF87DA9D1}">
      <dsp:nvSpPr>
        <dsp:cNvPr id="0" name=""/>
        <dsp:cNvSpPr/>
      </dsp:nvSpPr>
      <dsp:spPr>
        <a:xfrm>
          <a:off x="0" y="1116244"/>
          <a:ext cx="1969257" cy="1061558"/>
        </a:xfrm>
        <a:prstGeom prst="roundRect">
          <a:avLst/>
        </a:prstGeom>
        <a:solidFill>
          <a:schemeClr val="accent5">
            <a:hueOff val="-169991"/>
            <a:satOff val="-2437"/>
            <a:lumOff val="1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kern="1200" dirty="0"/>
            <a:t>Salary increases</a:t>
          </a:r>
          <a:endParaRPr lang="en-US" sz="2100" kern="1200" dirty="0"/>
        </a:p>
      </dsp:txBody>
      <dsp:txXfrm>
        <a:off x="51821" y="1168065"/>
        <a:ext cx="1865615" cy="957916"/>
      </dsp:txXfrm>
    </dsp:sp>
    <dsp:sp modelId="{68EDA87A-1032-4241-A070-D6DE23EB998D}">
      <dsp:nvSpPr>
        <dsp:cNvPr id="0" name=""/>
        <dsp:cNvSpPr/>
      </dsp:nvSpPr>
      <dsp:spPr>
        <a:xfrm rot="5400000">
          <a:off x="3295086" y="1011208"/>
          <a:ext cx="849246" cy="3500903"/>
        </a:xfrm>
        <a:prstGeom prst="round2SameRect">
          <a:avLst/>
        </a:prstGeom>
        <a:solidFill>
          <a:schemeClr val="accent5">
            <a:tint val="40000"/>
            <a:alpha val="90000"/>
            <a:hueOff val="-553055"/>
            <a:satOff val="13908"/>
            <a:lumOff val="969"/>
            <a:alphaOff val="0"/>
          </a:schemeClr>
        </a:solidFill>
        <a:ln w="12700" cap="flat" cmpd="sng" algn="ctr">
          <a:solidFill>
            <a:schemeClr val="accent5">
              <a:tint val="40000"/>
              <a:alpha val="90000"/>
              <a:hueOff val="-553055"/>
              <a:satOff val="13908"/>
              <a:lumOff val="9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solidFill>
                <a:schemeClr val="tx2"/>
              </a:solidFill>
            </a:rPr>
            <a:t>Reduces liability for </a:t>
          </a:r>
          <a:r>
            <a:rPr lang="en-US" sz="1500" b="1" kern="1200" dirty="0">
              <a:solidFill>
                <a:schemeClr val="tx2"/>
              </a:solidFill>
            </a:rPr>
            <a:t>all members</a:t>
          </a:r>
        </a:p>
        <a:p>
          <a:pPr marL="114300" lvl="1" indent="-114300" algn="l" defTabSz="666750">
            <a:lnSpc>
              <a:spcPct val="90000"/>
            </a:lnSpc>
            <a:spcBef>
              <a:spcPct val="0"/>
            </a:spcBef>
            <a:spcAft>
              <a:spcPct val="15000"/>
            </a:spcAft>
            <a:buChar char="•"/>
          </a:pPr>
          <a:r>
            <a:rPr lang="en-US" sz="1500" kern="1200" dirty="0">
              <a:solidFill>
                <a:schemeClr val="tx2"/>
              </a:solidFill>
            </a:rPr>
            <a:t>Investment return does more work</a:t>
          </a:r>
        </a:p>
      </dsp:txBody>
      <dsp:txXfrm rot="-5400000">
        <a:off x="1969258" y="2378494"/>
        <a:ext cx="3459446" cy="766332"/>
      </dsp:txXfrm>
    </dsp:sp>
    <dsp:sp modelId="{012784C3-FF8A-4BF1-899B-F8FCD3228F9E}">
      <dsp:nvSpPr>
        <dsp:cNvPr id="0" name=""/>
        <dsp:cNvSpPr/>
      </dsp:nvSpPr>
      <dsp:spPr>
        <a:xfrm>
          <a:off x="0" y="2230881"/>
          <a:ext cx="1969257" cy="1061558"/>
        </a:xfrm>
        <a:prstGeom prst="roundRect">
          <a:avLst/>
        </a:prstGeom>
        <a:solidFill>
          <a:schemeClr val="accent5">
            <a:hueOff val="-339983"/>
            <a:satOff val="-4875"/>
            <a:lumOff val="3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kern="1200" dirty="0"/>
            <a:t>Discount rate</a:t>
          </a:r>
          <a:endParaRPr lang="en-US" sz="2100" kern="1200" dirty="0"/>
        </a:p>
      </dsp:txBody>
      <dsp:txXfrm>
        <a:off x="51821" y="2282702"/>
        <a:ext cx="1865615" cy="95791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0.13078</cdr:x>
      <cdr:y>0.01293</cdr:y>
    </cdr:from>
    <cdr:to>
      <cdr:x>0.46559</cdr:x>
      <cdr:y>0.14616</cdr:y>
    </cdr:to>
    <cdr:sp macro="" textlink="">
      <cdr:nvSpPr>
        <cdr:cNvPr id="2" name="TextBox 1">
          <a:extLst xmlns:a="http://schemas.openxmlformats.org/drawingml/2006/main">
            <a:ext uri="{FF2B5EF4-FFF2-40B4-BE49-F238E27FC236}">
              <a16:creationId xmlns:a16="http://schemas.microsoft.com/office/drawing/2014/main" id="{542CA1C8-01AD-5908-F8AA-940E318A8542}"/>
            </a:ext>
          </a:extLst>
        </cdr:cNvPr>
        <cdr:cNvSpPr txBox="1"/>
      </cdr:nvSpPr>
      <cdr:spPr>
        <a:xfrm xmlns:a="http://schemas.openxmlformats.org/drawingml/2006/main">
          <a:off x="700755" y="51165"/>
          <a:ext cx="1793995" cy="527224"/>
        </a:xfrm>
        <a:prstGeom xmlns:a="http://schemas.openxmlformats.org/drawingml/2006/main" prst="rect">
          <a:avLst/>
        </a:prstGeom>
        <a:ln xmlns:a="http://schemas.openxmlformats.org/drawingml/2006/main" w="25400">
          <a:solidFill>
            <a:schemeClr val="accent5"/>
          </a:solidFill>
        </a:ln>
      </cdr:spPr>
      <cdr:txBody>
        <a:bodyPr xmlns:a="http://schemas.openxmlformats.org/drawingml/2006/main" vertOverflow="clip" wrap="square" rtlCol="0"/>
        <a:lstStyle xmlns:a="http://schemas.openxmlformats.org/drawingml/2006/main"/>
        <a:p xmlns:a="http://schemas.openxmlformats.org/drawingml/2006/main">
          <a:r>
            <a:rPr lang="en-US" sz="1400" b="0" i="0" u="none" strike="noStrike" dirty="0">
              <a:solidFill>
                <a:srgbClr val="000000"/>
              </a:solidFill>
              <a:latin typeface="Segoe UI"/>
              <a:cs typeface="Segoe UI"/>
            </a:rPr>
            <a:t>Funding level: 123%</a:t>
          </a:r>
        </a:p>
        <a:p xmlns:a="http://schemas.openxmlformats.org/drawingml/2006/main">
          <a:r>
            <a:rPr lang="en-US" sz="1400" dirty="0">
              <a:solidFill>
                <a:srgbClr val="000000"/>
              </a:solidFill>
              <a:latin typeface="Segoe UI"/>
              <a:cs typeface="Segoe UI"/>
            </a:rPr>
            <a:t>Surplus: £858m </a:t>
          </a:r>
          <a:endParaRPr lang="en-GB" sz="1400" dirty="0"/>
        </a:p>
      </cdr:txBody>
    </cdr:sp>
  </cdr:relSizeAnchor>
  <cdr:relSizeAnchor xmlns:cdr="http://schemas.openxmlformats.org/drawingml/2006/chartDrawing">
    <cdr:from>
      <cdr:x>0.4765</cdr:x>
      <cdr:y>0.12786</cdr:y>
    </cdr:from>
    <cdr:to>
      <cdr:x>0.47723</cdr:x>
      <cdr:y>0.89007</cdr:y>
    </cdr:to>
    <cdr:cxnSp macro="">
      <cdr:nvCxnSpPr>
        <cdr:cNvPr id="4" name="Straight Connector 3">
          <a:extLst xmlns:a="http://schemas.openxmlformats.org/drawingml/2006/main">
            <a:ext uri="{FF2B5EF4-FFF2-40B4-BE49-F238E27FC236}">
              <a16:creationId xmlns:a16="http://schemas.microsoft.com/office/drawing/2014/main" id="{55FC3573-8EA1-E2AD-229F-10E8B0FCB936}"/>
            </a:ext>
          </a:extLst>
        </cdr:cNvPr>
        <cdr:cNvCxnSpPr/>
      </cdr:nvCxnSpPr>
      <cdr:spPr>
        <a:xfrm xmlns:a="http://schemas.openxmlformats.org/drawingml/2006/main" flipV="1">
          <a:off x="2187285" y="470877"/>
          <a:ext cx="3322" cy="2806941"/>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0.50336</cdr:x>
      <cdr:y>0.01293</cdr:y>
    </cdr:from>
    <cdr:to>
      <cdr:x>0.84051</cdr:x>
      <cdr:y>0.15833</cdr:y>
    </cdr:to>
    <cdr:sp macro="" textlink="">
      <cdr:nvSpPr>
        <cdr:cNvPr id="9" name="TextBox 1">
          <a:extLst xmlns:a="http://schemas.openxmlformats.org/drawingml/2006/main">
            <a:ext uri="{FF2B5EF4-FFF2-40B4-BE49-F238E27FC236}">
              <a16:creationId xmlns:a16="http://schemas.microsoft.com/office/drawing/2014/main" id="{215FE74D-C81B-E7F0-EF55-94F3A941185F}"/>
            </a:ext>
          </a:extLst>
        </cdr:cNvPr>
        <cdr:cNvSpPr txBox="1"/>
      </cdr:nvSpPr>
      <cdr:spPr>
        <a:xfrm xmlns:a="http://schemas.openxmlformats.org/drawingml/2006/main">
          <a:off x="2697109" y="51165"/>
          <a:ext cx="1806523" cy="575391"/>
        </a:xfrm>
        <a:prstGeom xmlns:a="http://schemas.openxmlformats.org/drawingml/2006/main" prst="rect">
          <a:avLst/>
        </a:prstGeom>
        <a:ln xmlns:a="http://schemas.openxmlformats.org/drawingml/2006/main" w="25400">
          <a:solidFill>
            <a:schemeClr val="accent5"/>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0" i="0" u="none" strike="noStrike" dirty="0">
              <a:solidFill>
                <a:srgbClr val="000000"/>
              </a:solidFill>
              <a:latin typeface="Segoe UI"/>
              <a:cs typeface="Segoe UI"/>
            </a:rPr>
            <a:t>Funding level: 107%</a:t>
          </a:r>
        </a:p>
        <a:p xmlns:a="http://schemas.openxmlformats.org/drawingml/2006/main">
          <a:r>
            <a:rPr lang="en-US" sz="1400" dirty="0">
              <a:solidFill>
                <a:srgbClr val="000000"/>
              </a:solidFill>
              <a:latin typeface="Segoe UI"/>
              <a:cs typeface="Segoe UI"/>
            </a:rPr>
            <a:t>Surplus: £247m</a:t>
          </a:r>
          <a:endParaRPr lang="en-GB"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655CECD-7B5F-4997-A2DC-FACFB9A1C759}" type="datetimeFigureOut">
              <a:rPr lang="en-GB" smtClean="0"/>
              <a:t>24/11/2022</a:t>
            </a:fld>
            <a:endParaRPr lang="en-GB"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1CC90A5-B31A-415A-96A9-3E24724D5579}" type="slidenum">
              <a:rPr lang="en-GB" smtClean="0"/>
              <a:t>‹#›</a:t>
            </a:fld>
            <a:endParaRPr lang="en-GB" dirty="0"/>
          </a:p>
        </p:txBody>
      </p:sp>
    </p:spTree>
    <p:extLst>
      <p:ext uri="{BB962C8B-B14F-4D97-AF65-F5344CB8AC3E}">
        <p14:creationId xmlns:p14="http://schemas.microsoft.com/office/powerpoint/2010/main" val="1989239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1D223CC-88BA-4936-BA17-8019E65A8C97}" type="datetimeFigureOut">
              <a:rPr lang="en-GB" smtClean="0"/>
              <a:t>24/11/2022</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CD671FE-9153-4F24-B185-22C73058F7BC}" type="slidenum">
              <a:rPr lang="en-GB" smtClean="0"/>
              <a:t>‹#›</a:t>
            </a:fld>
            <a:endParaRPr lang="en-GB" dirty="0"/>
          </a:p>
        </p:txBody>
      </p:sp>
    </p:spTree>
    <p:extLst>
      <p:ext uri="{BB962C8B-B14F-4D97-AF65-F5344CB8AC3E}">
        <p14:creationId xmlns:p14="http://schemas.microsoft.com/office/powerpoint/2010/main" val="1239925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D671FE-9153-4F24-B185-22C73058F7BC}" type="slidenum">
              <a:rPr lang="en-GB" smtClean="0"/>
              <a:t>1</a:t>
            </a:fld>
            <a:endParaRPr lang="en-GB" dirty="0"/>
          </a:p>
        </p:txBody>
      </p:sp>
    </p:spTree>
    <p:extLst>
      <p:ext uri="{BB962C8B-B14F-4D97-AF65-F5344CB8AC3E}">
        <p14:creationId xmlns:p14="http://schemas.microsoft.com/office/powerpoint/2010/main" val="434113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D671FE-9153-4F24-B185-22C73058F7BC}" type="slidenum">
              <a:rPr lang="en-GB" smtClean="0"/>
              <a:t>12</a:t>
            </a:fld>
            <a:endParaRPr lang="en-GB" dirty="0"/>
          </a:p>
        </p:txBody>
      </p:sp>
    </p:spTree>
    <p:extLst>
      <p:ext uri="{BB962C8B-B14F-4D97-AF65-F5344CB8AC3E}">
        <p14:creationId xmlns:p14="http://schemas.microsoft.com/office/powerpoint/2010/main" val="1053301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D671FE-9153-4F24-B185-22C73058F7BC}" type="slidenum">
              <a:rPr lang="en-GB" smtClean="0"/>
              <a:t>14</a:t>
            </a:fld>
            <a:endParaRPr lang="en-GB" dirty="0"/>
          </a:p>
        </p:txBody>
      </p:sp>
    </p:spTree>
    <p:extLst>
      <p:ext uri="{BB962C8B-B14F-4D97-AF65-F5344CB8AC3E}">
        <p14:creationId xmlns:p14="http://schemas.microsoft.com/office/powerpoint/2010/main" val="4085490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set background and help understand importance of key assumptions</a:t>
            </a:r>
            <a:endParaRPr lang="en-GB" baseline="0" dirty="0"/>
          </a:p>
          <a:p>
            <a:endParaRPr lang="en-GB" dirty="0"/>
          </a:p>
        </p:txBody>
      </p:sp>
      <p:sp>
        <p:nvSpPr>
          <p:cNvPr id="4" name="Slide Number Placeholder 3"/>
          <p:cNvSpPr>
            <a:spLocks noGrp="1"/>
          </p:cNvSpPr>
          <p:nvPr>
            <p:ph type="sldNum" sz="quarter" idx="10"/>
          </p:nvPr>
        </p:nvSpPr>
        <p:spPr/>
        <p:txBody>
          <a:bodyPr/>
          <a:lstStyle/>
          <a:p>
            <a:fld id="{3CD671FE-9153-4F24-B185-22C73058F7BC}" type="slidenum">
              <a:rPr lang="en-GB" smtClean="0"/>
              <a:t>15</a:t>
            </a:fld>
            <a:endParaRPr lang="en-GB" dirty="0"/>
          </a:p>
        </p:txBody>
      </p:sp>
    </p:spTree>
    <p:extLst>
      <p:ext uri="{BB962C8B-B14F-4D97-AF65-F5344CB8AC3E}">
        <p14:creationId xmlns:p14="http://schemas.microsoft.com/office/powerpoint/2010/main" val="1809483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D671FE-9153-4F24-B185-22C73058F7BC}" type="slidenum">
              <a:rPr lang="en-GB" smtClean="0"/>
              <a:t>16</a:t>
            </a:fld>
            <a:endParaRPr lang="en-GB" dirty="0"/>
          </a:p>
        </p:txBody>
      </p:sp>
    </p:spTree>
    <p:extLst>
      <p:ext uri="{BB962C8B-B14F-4D97-AF65-F5344CB8AC3E}">
        <p14:creationId xmlns:p14="http://schemas.microsoft.com/office/powerpoint/2010/main" val="3056955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OPTIONAL EXTRA SLIDE</a:t>
            </a:r>
          </a:p>
        </p:txBody>
      </p:sp>
      <p:sp>
        <p:nvSpPr>
          <p:cNvPr id="4" name="Slide Number Placeholder 3"/>
          <p:cNvSpPr>
            <a:spLocks noGrp="1"/>
          </p:cNvSpPr>
          <p:nvPr>
            <p:ph type="sldNum" sz="quarter" idx="10"/>
          </p:nvPr>
        </p:nvSpPr>
        <p:spPr/>
        <p:txBody>
          <a:bodyPr/>
          <a:lstStyle/>
          <a:p>
            <a:fld id="{3CD671FE-9153-4F24-B185-22C73058F7BC}" type="slidenum">
              <a:rPr lang="en-GB" smtClean="0"/>
              <a:t>17</a:t>
            </a:fld>
            <a:endParaRPr lang="en-GB" dirty="0"/>
          </a:p>
        </p:txBody>
      </p:sp>
    </p:spTree>
    <p:extLst>
      <p:ext uri="{BB962C8B-B14F-4D97-AF65-F5344CB8AC3E}">
        <p14:creationId xmlns:p14="http://schemas.microsoft.com/office/powerpoint/2010/main" val="52062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FUND SPECIFIC – PASTE WHOLE FUND RESULTS TABLE FROM RESULTS INCLUDING COMPARISON TO 2019</a:t>
            </a:r>
          </a:p>
          <a:p>
            <a:endParaRPr lang="en-GB" dirty="0"/>
          </a:p>
        </p:txBody>
      </p:sp>
      <p:sp>
        <p:nvSpPr>
          <p:cNvPr id="4" name="Slide Number Placeholder 3"/>
          <p:cNvSpPr>
            <a:spLocks noGrp="1"/>
          </p:cNvSpPr>
          <p:nvPr>
            <p:ph type="sldNum" sz="quarter" idx="10"/>
          </p:nvPr>
        </p:nvSpPr>
        <p:spPr/>
        <p:txBody>
          <a:bodyPr/>
          <a:lstStyle/>
          <a:p>
            <a:fld id="{3CD671FE-9153-4F24-B185-22C73058F7BC}" type="slidenum">
              <a:rPr lang="en-GB" smtClean="0"/>
              <a:t>19</a:t>
            </a:fld>
            <a:endParaRPr lang="en-GB" dirty="0"/>
          </a:p>
        </p:txBody>
      </p:sp>
    </p:spTree>
    <p:extLst>
      <p:ext uri="{BB962C8B-B14F-4D97-AF65-F5344CB8AC3E}">
        <p14:creationId xmlns:p14="http://schemas.microsoft.com/office/powerpoint/2010/main" val="3030975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FUND SPECIFIC – PASTE RECONCILIATION CHART FROM RESULTS</a:t>
            </a:r>
          </a:p>
          <a:p>
            <a:endParaRPr lang="en-GB" dirty="0"/>
          </a:p>
        </p:txBody>
      </p:sp>
      <p:sp>
        <p:nvSpPr>
          <p:cNvPr id="4" name="Slide Number Placeholder 3"/>
          <p:cNvSpPr>
            <a:spLocks noGrp="1"/>
          </p:cNvSpPr>
          <p:nvPr>
            <p:ph type="sldNum" sz="quarter" idx="10"/>
          </p:nvPr>
        </p:nvSpPr>
        <p:spPr/>
        <p:txBody>
          <a:bodyPr/>
          <a:lstStyle/>
          <a:p>
            <a:fld id="{3CD671FE-9153-4F24-B185-22C73058F7BC}" type="slidenum">
              <a:rPr lang="en-GB" smtClean="0"/>
              <a:t>20</a:t>
            </a:fld>
            <a:endParaRPr lang="en-GB" dirty="0"/>
          </a:p>
        </p:txBody>
      </p:sp>
    </p:spTree>
    <p:extLst>
      <p:ext uri="{BB962C8B-B14F-4D97-AF65-F5344CB8AC3E}">
        <p14:creationId xmlns:p14="http://schemas.microsoft.com/office/powerpoint/2010/main" val="1048774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FUND SPECIFIC – PASTE WHOLE FUND PRIMARY RATE TABLE FROM RESULTS INCLUDING COMPARISON TO 2019</a:t>
            </a:r>
          </a:p>
          <a:p>
            <a:endParaRPr lang="en-GB" dirty="0"/>
          </a:p>
        </p:txBody>
      </p:sp>
      <p:sp>
        <p:nvSpPr>
          <p:cNvPr id="4" name="Slide Number Placeholder 3"/>
          <p:cNvSpPr>
            <a:spLocks noGrp="1"/>
          </p:cNvSpPr>
          <p:nvPr>
            <p:ph type="sldNum" sz="quarter" idx="10"/>
          </p:nvPr>
        </p:nvSpPr>
        <p:spPr/>
        <p:txBody>
          <a:bodyPr/>
          <a:lstStyle/>
          <a:p>
            <a:fld id="{3CD671FE-9153-4F24-B185-22C73058F7BC}" type="slidenum">
              <a:rPr lang="en-GB" smtClean="0"/>
              <a:t>21</a:t>
            </a:fld>
            <a:endParaRPr lang="en-GB" dirty="0"/>
          </a:p>
        </p:txBody>
      </p:sp>
    </p:spTree>
    <p:extLst>
      <p:ext uri="{BB962C8B-B14F-4D97-AF65-F5344CB8AC3E}">
        <p14:creationId xmlns:p14="http://schemas.microsoft.com/office/powerpoint/2010/main" val="2597030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D671FE-9153-4F24-B185-22C73058F7BC}" type="slidenum">
              <a:rPr lang="en-GB" smtClean="0"/>
              <a:t>22</a:t>
            </a:fld>
            <a:endParaRPr lang="en-GB" dirty="0"/>
          </a:p>
        </p:txBody>
      </p:sp>
    </p:spTree>
    <p:extLst>
      <p:ext uri="{BB962C8B-B14F-4D97-AF65-F5344CB8AC3E}">
        <p14:creationId xmlns:p14="http://schemas.microsoft.com/office/powerpoint/2010/main" val="1193727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D671FE-9153-4F24-B185-22C73058F7BC}" type="slidenum">
              <a:rPr lang="en-GB" smtClean="0"/>
              <a:t>23</a:t>
            </a:fld>
            <a:endParaRPr lang="en-GB" dirty="0"/>
          </a:p>
        </p:txBody>
      </p:sp>
    </p:spTree>
    <p:extLst>
      <p:ext uri="{BB962C8B-B14F-4D97-AF65-F5344CB8AC3E}">
        <p14:creationId xmlns:p14="http://schemas.microsoft.com/office/powerpoint/2010/main" val="1807718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D671FE-9153-4F24-B185-22C73058F7BC}" type="slidenum">
              <a:rPr lang="en-GB" smtClean="0"/>
              <a:t>3</a:t>
            </a:fld>
            <a:endParaRPr lang="en-GB" dirty="0"/>
          </a:p>
        </p:txBody>
      </p:sp>
    </p:spTree>
    <p:extLst>
      <p:ext uri="{BB962C8B-B14F-4D97-AF65-F5344CB8AC3E}">
        <p14:creationId xmlns:p14="http://schemas.microsoft.com/office/powerpoint/2010/main" val="1200626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D671FE-9153-4F24-B185-22C73058F7BC}" type="slidenum">
              <a:rPr lang="en-GB" smtClean="0"/>
              <a:t>24</a:t>
            </a:fld>
            <a:endParaRPr lang="en-GB" dirty="0"/>
          </a:p>
        </p:txBody>
      </p:sp>
    </p:spTree>
    <p:extLst>
      <p:ext uri="{BB962C8B-B14F-4D97-AF65-F5344CB8AC3E}">
        <p14:creationId xmlns:p14="http://schemas.microsoft.com/office/powerpoint/2010/main" val="3328725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Don’t expect to go through all the assumptions at the initial results meeting – only key ones and then the others are summarised at the back in an appendix. For detailed information then need to produce the assumptions document. </a:t>
            </a:r>
          </a:p>
        </p:txBody>
      </p:sp>
      <p:sp>
        <p:nvSpPr>
          <p:cNvPr id="4" name="Slide Number Placeholder 3"/>
          <p:cNvSpPr>
            <a:spLocks noGrp="1"/>
          </p:cNvSpPr>
          <p:nvPr>
            <p:ph type="sldNum" sz="quarter" idx="10"/>
          </p:nvPr>
        </p:nvSpPr>
        <p:spPr/>
        <p:txBody>
          <a:bodyPr/>
          <a:lstStyle/>
          <a:p>
            <a:fld id="{3CD671FE-9153-4F24-B185-22C73058F7BC}" type="slidenum">
              <a:rPr lang="en-GB" smtClean="0"/>
              <a:t>25</a:t>
            </a:fld>
            <a:endParaRPr lang="en-GB" dirty="0"/>
          </a:p>
        </p:txBody>
      </p:sp>
    </p:spTree>
    <p:extLst>
      <p:ext uri="{BB962C8B-B14F-4D97-AF65-F5344CB8AC3E}">
        <p14:creationId xmlns:p14="http://schemas.microsoft.com/office/powerpoint/2010/main" val="3937805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5000"/>
              </a:lnSpc>
            </a:pPr>
            <a:r>
              <a:rPr lang="en-GB" sz="1200" dirty="0">
                <a:effectLst/>
                <a:latin typeface="Arial" panose="020B0604020202020204" pitchFamily="34" charset="0"/>
                <a:ea typeface="Segoe UI" panose="020B0502040204020203" pitchFamily="34" charset="0"/>
              </a:rPr>
              <a:t> </a:t>
            </a:r>
            <a:endParaRPr lang="en-GB" dirty="0"/>
          </a:p>
        </p:txBody>
      </p:sp>
      <p:sp>
        <p:nvSpPr>
          <p:cNvPr id="4" name="Slide Number Placeholder 3"/>
          <p:cNvSpPr>
            <a:spLocks noGrp="1"/>
          </p:cNvSpPr>
          <p:nvPr>
            <p:ph type="sldNum" sz="quarter" idx="10"/>
          </p:nvPr>
        </p:nvSpPr>
        <p:spPr/>
        <p:txBody>
          <a:bodyPr/>
          <a:lstStyle/>
          <a:p>
            <a:fld id="{3CD671FE-9153-4F24-B185-22C73058F7BC}" type="slidenum">
              <a:rPr lang="en-GB" smtClean="0"/>
              <a:t>26</a:t>
            </a:fld>
            <a:endParaRPr lang="en-GB" dirty="0"/>
          </a:p>
        </p:txBody>
      </p:sp>
    </p:spTree>
    <p:extLst>
      <p:ext uri="{BB962C8B-B14F-4D97-AF65-F5344CB8AC3E}">
        <p14:creationId xmlns:p14="http://schemas.microsoft.com/office/powerpoint/2010/main" val="2396296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D671FE-9153-4F24-B185-22C73058F7BC}" type="slidenum">
              <a:rPr lang="en-GB" smtClean="0"/>
              <a:t>5</a:t>
            </a:fld>
            <a:endParaRPr lang="en-GB" dirty="0"/>
          </a:p>
        </p:txBody>
      </p:sp>
    </p:spTree>
    <p:extLst>
      <p:ext uri="{BB962C8B-B14F-4D97-AF65-F5344CB8AC3E}">
        <p14:creationId xmlns:p14="http://schemas.microsoft.com/office/powerpoint/2010/main" val="3439829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D671FE-9153-4F24-B185-22C73058F7BC}" type="slidenum">
              <a:rPr lang="en-GB" smtClean="0"/>
              <a:t>6</a:t>
            </a:fld>
            <a:endParaRPr lang="en-GB" dirty="0"/>
          </a:p>
        </p:txBody>
      </p:sp>
    </p:spTree>
    <p:extLst>
      <p:ext uri="{BB962C8B-B14F-4D97-AF65-F5344CB8AC3E}">
        <p14:creationId xmlns:p14="http://schemas.microsoft.com/office/powerpoint/2010/main" val="3892599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D671FE-9153-4F24-B185-22C73058F7BC}" type="slidenum">
              <a:rPr lang="en-GB" smtClean="0"/>
              <a:t>7</a:t>
            </a:fld>
            <a:endParaRPr lang="en-GB" dirty="0"/>
          </a:p>
        </p:txBody>
      </p:sp>
    </p:spTree>
    <p:extLst>
      <p:ext uri="{BB962C8B-B14F-4D97-AF65-F5344CB8AC3E}">
        <p14:creationId xmlns:p14="http://schemas.microsoft.com/office/powerpoint/2010/main" val="1807718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D671FE-9153-4F24-B185-22C73058F7BC}" type="slidenum">
              <a:rPr lang="en-GB" smtClean="0"/>
              <a:t>8</a:t>
            </a:fld>
            <a:endParaRPr lang="en-GB" dirty="0"/>
          </a:p>
        </p:txBody>
      </p:sp>
    </p:spTree>
    <p:extLst>
      <p:ext uri="{BB962C8B-B14F-4D97-AF65-F5344CB8AC3E}">
        <p14:creationId xmlns:p14="http://schemas.microsoft.com/office/powerpoint/2010/main" val="2412721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CD671FE-9153-4F24-B185-22C73058F7BC}" type="slidenum">
              <a:rPr lang="en-GB" smtClean="0"/>
              <a:t>9</a:t>
            </a:fld>
            <a:endParaRPr lang="en-GB" dirty="0"/>
          </a:p>
        </p:txBody>
      </p:sp>
    </p:spTree>
    <p:extLst>
      <p:ext uri="{BB962C8B-B14F-4D97-AF65-F5344CB8AC3E}">
        <p14:creationId xmlns:p14="http://schemas.microsoft.com/office/powerpoint/2010/main" val="2444967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Louise introduces</a:t>
            </a:r>
            <a:r>
              <a:rPr lang="en-GB" baseline="0" dirty="0"/>
              <a:t> her breakout</a:t>
            </a:r>
          </a:p>
          <a:p>
            <a:endParaRPr lang="en-GB" baseline="0" dirty="0"/>
          </a:p>
          <a:p>
            <a:r>
              <a:rPr lang="en-GB" baseline="0" dirty="0"/>
              <a:t>Hand over to Melanie</a:t>
            </a:r>
            <a:endParaRPr lang="en-GB" dirty="0"/>
          </a:p>
        </p:txBody>
      </p:sp>
      <p:sp>
        <p:nvSpPr>
          <p:cNvPr id="4" name="Slide Number Placeholder 3"/>
          <p:cNvSpPr>
            <a:spLocks noGrp="1"/>
          </p:cNvSpPr>
          <p:nvPr>
            <p:ph type="sldNum" sz="quarter" idx="10"/>
          </p:nvPr>
        </p:nvSpPr>
        <p:spPr/>
        <p:txBody>
          <a:bodyPr/>
          <a:lstStyle/>
          <a:p>
            <a:fld id="{3CD671FE-9153-4F24-B185-22C73058F7BC}" type="slidenum">
              <a:rPr lang="en-GB" smtClean="0"/>
              <a:t>10</a:t>
            </a:fld>
            <a:endParaRPr lang="en-GB"/>
          </a:p>
        </p:txBody>
      </p:sp>
    </p:spTree>
    <p:extLst>
      <p:ext uri="{BB962C8B-B14F-4D97-AF65-F5344CB8AC3E}">
        <p14:creationId xmlns:p14="http://schemas.microsoft.com/office/powerpoint/2010/main" val="2077477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D671FE-9153-4F24-B185-22C73058F7BC}" type="slidenum">
              <a:rPr lang="en-GB" smtClean="0"/>
              <a:t>11</a:t>
            </a:fld>
            <a:endParaRPr lang="en-GB" dirty="0"/>
          </a:p>
        </p:txBody>
      </p:sp>
    </p:spTree>
    <p:extLst>
      <p:ext uri="{BB962C8B-B14F-4D97-AF65-F5344CB8AC3E}">
        <p14:creationId xmlns:p14="http://schemas.microsoft.com/office/powerpoint/2010/main" val="7556864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Option 1">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3" y="0"/>
            <a:ext cx="9141293" cy="5143500"/>
          </a:xfrm>
          <a:prstGeom prst="rect">
            <a:avLst/>
          </a:prstGeom>
        </p:spPr>
      </p:pic>
      <p:sp>
        <p:nvSpPr>
          <p:cNvPr id="4" name="Title 1"/>
          <p:cNvSpPr>
            <a:spLocks noGrp="1"/>
          </p:cNvSpPr>
          <p:nvPr>
            <p:ph type="ctrTitle" hasCustomPrompt="1"/>
          </p:nvPr>
        </p:nvSpPr>
        <p:spPr>
          <a:xfrm>
            <a:off x="3241288" y="838200"/>
            <a:ext cx="5443142" cy="1656853"/>
          </a:xfrm>
          <a:prstGeom prst="rect">
            <a:avLst/>
          </a:prstGeom>
        </p:spPr>
        <p:txBody>
          <a:bodyPr anchor="b">
            <a:noAutofit/>
          </a:bodyPr>
          <a:lstStyle>
            <a:lvl1pPr algn="r">
              <a:defRPr sz="5400">
                <a:solidFill>
                  <a:schemeClr val="tx2"/>
                </a:solidFill>
                <a:latin typeface="Segoe UI Semibold" panose="020B0702040204020203" pitchFamily="34" charset="0"/>
                <a:cs typeface="Segoe UI Semibold" panose="020B0702040204020203" pitchFamily="34" charset="0"/>
              </a:defRPr>
            </a:lvl1pPr>
          </a:lstStyle>
          <a:p>
            <a:r>
              <a:rPr lang="en-US" dirty="0"/>
              <a:t>Presentation title</a:t>
            </a:r>
            <a:endParaRPr lang="en-GB" dirty="0"/>
          </a:p>
        </p:txBody>
      </p:sp>
      <p:sp>
        <p:nvSpPr>
          <p:cNvPr id="5" name="Subtitle 2"/>
          <p:cNvSpPr>
            <a:spLocks noGrp="1"/>
          </p:cNvSpPr>
          <p:nvPr>
            <p:ph type="subTitle" idx="1" hasCustomPrompt="1"/>
          </p:nvPr>
        </p:nvSpPr>
        <p:spPr>
          <a:xfrm>
            <a:off x="4669058" y="2584991"/>
            <a:ext cx="4015371" cy="620600"/>
          </a:xfrm>
          <a:prstGeom prst="rect">
            <a:avLst/>
          </a:prstGeom>
        </p:spPr>
        <p:txBody>
          <a:bodyPr>
            <a:noAutofit/>
          </a:bodyPr>
          <a:lstStyle>
            <a:lvl1pPr marL="0" indent="0" algn="r">
              <a:buNone/>
              <a:defRPr sz="2000">
                <a:solidFill>
                  <a:srgbClr val="009FE3"/>
                </a:solidFill>
                <a:latin typeface="Segoe UI Semibold" panose="020B0702040204020203" pitchFamily="34" charset="0"/>
                <a:cs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a:t>
            </a:r>
            <a:endParaRPr lang="en-GB" dirty="0"/>
          </a:p>
        </p:txBody>
      </p:sp>
      <p:sp>
        <p:nvSpPr>
          <p:cNvPr id="6" name="Text Placeholder 8"/>
          <p:cNvSpPr>
            <a:spLocks noGrp="1"/>
          </p:cNvSpPr>
          <p:nvPr>
            <p:ph type="body" sz="quarter" idx="13" hasCustomPrompt="1"/>
          </p:nvPr>
        </p:nvSpPr>
        <p:spPr>
          <a:xfrm>
            <a:off x="5063775" y="3205591"/>
            <a:ext cx="3620655" cy="573660"/>
          </a:xfrm>
          <a:prstGeom prst="rect">
            <a:avLst/>
          </a:prstGeom>
        </p:spPr>
        <p:txBody>
          <a:bodyPr anchor="ctr">
            <a:normAutofit/>
          </a:bodyPr>
          <a:lstStyle>
            <a:lvl1pPr marL="0" indent="0" algn="r">
              <a:buNone/>
              <a:defRPr sz="1400" baseline="0">
                <a:solidFill>
                  <a:srgbClr val="009FE3"/>
                </a:solidFill>
                <a:latin typeface="+mn-lt"/>
                <a:cs typeface="Segoe UI Semibold" panose="020B0702040204020203" pitchFamily="34" charset="0"/>
              </a:defRPr>
            </a:lvl1pPr>
          </a:lstStyle>
          <a:p>
            <a:pPr lvl="0"/>
            <a:r>
              <a:rPr lang="en-US" dirty="0"/>
              <a:t>Speaker name</a:t>
            </a:r>
          </a:p>
        </p:txBody>
      </p:sp>
    </p:spTree>
    <p:extLst>
      <p:ext uri="{BB962C8B-B14F-4D97-AF65-F5344CB8AC3E}">
        <p14:creationId xmlns:p14="http://schemas.microsoft.com/office/powerpoint/2010/main" val="186962754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entred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4" hasCustomPrompt="1"/>
          </p:nvPr>
        </p:nvSpPr>
        <p:spPr>
          <a:xfrm>
            <a:off x="0" y="0"/>
            <a:ext cx="9144000" cy="5143500"/>
          </a:xfrm>
          <a:pattFill prst="pct5">
            <a:fgClr>
              <a:schemeClr val="tx2"/>
            </a:fgClr>
            <a:bgClr>
              <a:schemeClr val="bg1"/>
            </a:bgClr>
          </a:pattFill>
        </p:spPr>
        <p:txBody>
          <a:bodyPr anchor="t">
            <a:normAutofit/>
          </a:bodyPr>
          <a:lstStyle>
            <a:lvl1pPr marL="0" indent="0" algn="ctr">
              <a:buNone/>
              <a:defRPr sz="1600" b="1" baseline="0"/>
            </a:lvl1pPr>
          </a:lstStyle>
          <a:p>
            <a:r>
              <a:rPr lang="en-GB" dirty="0"/>
              <a:t>ADD IMAGE HERE</a:t>
            </a:r>
          </a:p>
          <a:p>
            <a:r>
              <a:rPr lang="en-GB" dirty="0"/>
              <a:t>(DELETE IF NOT NEEDED)</a:t>
            </a:r>
          </a:p>
        </p:txBody>
      </p:sp>
      <p:sp>
        <p:nvSpPr>
          <p:cNvPr id="5" name="Text Placeholder 5"/>
          <p:cNvSpPr>
            <a:spLocks noGrp="1"/>
          </p:cNvSpPr>
          <p:nvPr>
            <p:ph type="body" sz="quarter" idx="15" hasCustomPrompt="1"/>
          </p:nvPr>
        </p:nvSpPr>
        <p:spPr>
          <a:xfrm>
            <a:off x="226088" y="190427"/>
            <a:ext cx="8618136" cy="579194"/>
          </a:xfrm>
          <a:prstGeom prst="rect">
            <a:avLst/>
          </a:prstGeom>
        </p:spPr>
        <p:txBody>
          <a:bodyPr anchor="t">
            <a:noAutofit/>
          </a:bodyPr>
          <a:lstStyle>
            <a:lvl1pPr marL="0" indent="0" algn="ctr">
              <a:buNone/>
              <a:defRPr sz="2800" baseline="0">
                <a:solidFill>
                  <a:srgbClr val="0069B4"/>
                </a:solidFill>
                <a:latin typeface="Segoe UI Semibold" panose="020B0702040204020203" pitchFamily="34" charset="0"/>
                <a:cs typeface="Segoe UI Semibold" panose="020B0702040204020203" pitchFamily="34" charset="0"/>
              </a:defRPr>
            </a:lvl1pPr>
          </a:lstStyle>
          <a:p>
            <a:pPr lvl="0"/>
            <a:r>
              <a:rPr lang="en-US" dirty="0"/>
              <a:t>Slide title</a:t>
            </a:r>
          </a:p>
        </p:txBody>
      </p:sp>
      <p:sp>
        <p:nvSpPr>
          <p:cNvPr id="6" name="Content Placeholder 8"/>
          <p:cNvSpPr>
            <a:spLocks noGrp="1"/>
          </p:cNvSpPr>
          <p:nvPr>
            <p:ph sz="quarter" idx="16"/>
          </p:nvPr>
        </p:nvSpPr>
        <p:spPr>
          <a:xfrm>
            <a:off x="226088" y="1348814"/>
            <a:ext cx="8618136" cy="3014417"/>
          </a:xfrm>
          <a:prstGeom prst="rect">
            <a:avLst/>
          </a:prstGeom>
        </p:spPr>
        <p:txBody>
          <a:bodyPr numCol="1" spcCol="360000" anchor="t">
            <a:normAutofit/>
          </a:bodyPr>
          <a:lstStyle>
            <a:lvl1pPr marL="0" indent="0" algn="ctr">
              <a:spcBef>
                <a:spcPts val="0"/>
              </a:spcBef>
              <a:spcAft>
                <a:spcPts val="1800"/>
              </a:spcAft>
              <a:buClr>
                <a:schemeClr val="accent2"/>
              </a:buClr>
              <a:buFont typeface="Arial" panose="020B0604020202020204" pitchFamily="34" charset="0"/>
              <a:buNone/>
              <a:defRPr sz="2200">
                <a:solidFill>
                  <a:schemeClr val="tx1">
                    <a:lumMod val="75000"/>
                  </a:schemeClr>
                </a:solidFill>
                <a:latin typeface="Segoe UI" panose="020B0502040204020203" pitchFamily="34" charset="0"/>
                <a:cs typeface="Segoe UI" panose="020B0502040204020203" pitchFamily="34" charset="0"/>
              </a:defRPr>
            </a:lvl1pPr>
            <a:lvl2pPr marL="457200" indent="0">
              <a:spcBef>
                <a:spcPts val="0"/>
              </a:spcBef>
              <a:spcAft>
                <a:spcPts val="1800"/>
              </a:spcAft>
              <a:buClr>
                <a:schemeClr val="accent2"/>
              </a:buClr>
              <a:buFont typeface="Arial" panose="020B0604020202020204" pitchFamily="34" charset="0"/>
              <a:buNone/>
              <a:defRPr sz="2000">
                <a:solidFill>
                  <a:srgbClr val="797979"/>
                </a:solidFill>
                <a:latin typeface="Segoe UI" panose="020B0502040204020203" pitchFamily="34" charset="0"/>
                <a:cs typeface="Segoe UI" panose="020B0502040204020203" pitchFamily="34" charset="0"/>
              </a:defRPr>
            </a:lvl2pPr>
            <a:lvl3pPr marL="1143000" indent="-228600">
              <a:spcBef>
                <a:spcPts val="0"/>
              </a:spcBef>
              <a:spcAft>
                <a:spcPts val="1800"/>
              </a:spcAft>
              <a:buClr>
                <a:schemeClr val="accent2"/>
              </a:buClr>
              <a:buFont typeface="Arial" panose="020B0604020202020204" pitchFamily="34" charset="0"/>
              <a:buChar char="•"/>
              <a:defRPr sz="1800">
                <a:solidFill>
                  <a:srgbClr val="797979"/>
                </a:solidFill>
                <a:latin typeface="Segoe UI" panose="020B0502040204020203" pitchFamily="34" charset="0"/>
                <a:cs typeface="Segoe UI" panose="020B0502040204020203" pitchFamily="34" charset="0"/>
              </a:defRPr>
            </a:lvl3pPr>
            <a:lvl4pPr marL="1600200" indent="-228600">
              <a:spcBef>
                <a:spcPts val="0"/>
              </a:spcBef>
              <a:spcAft>
                <a:spcPts val="1800"/>
              </a:spcAft>
              <a:buClr>
                <a:schemeClr val="accent2"/>
              </a:buClr>
              <a:buFont typeface="Arial" panose="020B0604020202020204" pitchFamily="34" charset="0"/>
              <a:buChar char="•"/>
              <a:defRPr sz="1600">
                <a:solidFill>
                  <a:srgbClr val="797979"/>
                </a:solidFill>
                <a:latin typeface="Segoe UI" panose="020B0502040204020203" pitchFamily="34" charset="0"/>
                <a:cs typeface="Segoe UI" panose="020B0502040204020203" pitchFamily="34" charset="0"/>
              </a:defRPr>
            </a:lvl4pPr>
            <a:lvl5pPr marL="2057400" indent="-228600">
              <a:buClr>
                <a:srgbClr val="68C0B5"/>
              </a:buClr>
              <a:buFont typeface="Arial" panose="020B0604020202020204" pitchFamily="34" charset="0"/>
              <a:buChar char="•"/>
              <a:defRPr sz="1200">
                <a:solidFill>
                  <a:srgbClr val="797979"/>
                </a:solidFill>
                <a:latin typeface="Segoe UI" panose="020B0502040204020203" pitchFamily="34" charset="0"/>
                <a:cs typeface="Segoe UI" panose="020B0502040204020203" pitchFamily="34" charset="0"/>
              </a:defRPr>
            </a:lvl5pPr>
          </a:lstStyle>
          <a:p>
            <a:pPr lvl="0"/>
            <a:r>
              <a:rPr lang="en-US"/>
              <a:t>Edit Master text styles</a:t>
            </a:r>
          </a:p>
        </p:txBody>
      </p:sp>
      <p:sp>
        <p:nvSpPr>
          <p:cNvPr id="9"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dirty="0"/>
          </a:p>
        </p:txBody>
      </p:sp>
      <p:sp>
        <p:nvSpPr>
          <p:cNvPr id="8" name="Text Placeholder 5"/>
          <p:cNvSpPr>
            <a:spLocks noGrp="1"/>
          </p:cNvSpPr>
          <p:nvPr>
            <p:ph type="body" sz="quarter" idx="17" hasCustomPrompt="1"/>
          </p:nvPr>
        </p:nvSpPr>
        <p:spPr>
          <a:xfrm>
            <a:off x="226088" y="782321"/>
            <a:ext cx="8618136" cy="566494"/>
          </a:xfrm>
          <a:prstGeom prst="rect">
            <a:avLst/>
          </a:prstGeom>
        </p:spPr>
        <p:txBody>
          <a:bodyPr anchor="t">
            <a:noAutofit/>
          </a:bodyPr>
          <a:lstStyle>
            <a:lvl1pPr marL="0" indent="0" algn="ctr">
              <a:buNone/>
              <a:defRPr sz="1800" baseline="0">
                <a:solidFill>
                  <a:srgbClr val="009FE3"/>
                </a:solidFill>
                <a:latin typeface="Segoe UI Semibold" panose="020B0702040204020203" pitchFamily="34" charset="0"/>
                <a:cs typeface="Segoe UI Semibold" panose="020B0702040204020203" pitchFamily="34" charset="0"/>
              </a:defRPr>
            </a:lvl1pPr>
          </a:lstStyle>
          <a:p>
            <a:pPr lvl="0"/>
            <a:r>
              <a:rPr lang="en-US" dirty="0"/>
              <a:t>SLIDE SUBTITLE (REMOVE IF NOT NEEDED)</a:t>
            </a:r>
          </a:p>
        </p:txBody>
      </p:sp>
    </p:spTree>
    <p:extLst>
      <p:ext uri="{BB962C8B-B14F-4D97-AF65-F5344CB8AC3E}">
        <p14:creationId xmlns:p14="http://schemas.microsoft.com/office/powerpoint/2010/main" val="1874184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Inf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0" y="0"/>
            <a:ext cx="9144000" cy="5143500"/>
          </a:xfrm>
          <a:pattFill prst="pct5">
            <a:fgClr>
              <a:schemeClr val="tx2"/>
            </a:fgClr>
            <a:bgClr>
              <a:schemeClr val="bg1"/>
            </a:bgClr>
          </a:pattFill>
        </p:spPr>
        <p:txBody>
          <a:bodyPr anchor="t">
            <a:normAutofit/>
          </a:bodyPr>
          <a:lstStyle>
            <a:lvl1pPr marL="0" indent="0" algn="ctr">
              <a:buNone/>
              <a:defRPr sz="1600" b="1" baseline="0"/>
            </a:lvl1pPr>
          </a:lstStyle>
          <a:p>
            <a:r>
              <a:rPr lang="en-GB" dirty="0"/>
              <a:t>ADD IMAGE HERE</a:t>
            </a:r>
          </a:p>
          <a:p>
            <a:r>
              <a:rPr lang="en-GB" dirty="0"/>
              <a:t>(DELETE IF NOT NEEDED)</a:t>
            </a:r>
          </a:p>
        </p:txBody>
      </p:sp>
      <p:sp>
        <p:nvSpPr>
          <p:cNvPr id="5" name="Text Placeholder 5"/>
          <p:cNvSpPr>
            <a:spLocks noGrp="1"/>
          </p:cNvSpPr>
          <p:nvPr>
            <p:ph type="body" sz="quarter" idx="15" hasCustomPrompt="1"/>
          </p:nvPr>
        </p:nvSpPr>
        <p:spPr>
          <a:xfrm>
            <a:off x="1977655" y="2072833"/>
            <a:ext cx="5261052" cy="579194"/>
          </a:xfrm>
          <a:prstGeom prst="rect">
            <a:avLst/>
          </a:prstGeom>
        </p:spPr>
        <p:txBody>
          <a:bodyPr anchor="t">
            <a:noAutofit/>
          </a:bodyPr>
          <a:lstStyle>
            <a:lvl1pPr marL="0" indent="0" algn="ctr">
              <a:buNone/>
              <a:defRPr sz="3200" baseline="0">
                <a:solidFill>
                  <a:srgbClr val="0069B4"/>
                </a:solidFill>
                <a:latin typeface="Segoe UI Semibold" panose="020B0702040204020203" pitchFamily="34" charset="0"/>
                <a:cs typeface="Segoe UI Semibold" panose="020B0702040204020203" pitchFamily="34" charset="0"/>
              </a:defRPr>
            </a:lvl1pPr>
          </a:lstStyle>
          <a:p>
            <a:pPr lvl="0"/>
            <a:r>
              <a:rPr lang="en-US" dirty="0"/>
              <a:t>Slide title or key info</a:t>
            </a:r>
          </a:p>
        </p:txBody>
      </p:sp>
      <p:sp>
        <p:nvSpPr>
          <p:cNvPr id="9"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dirty="0"/>
          </a:p>
        </p:txBody>
      </p:sp>
      <p:sp>
        <p:nvSpPr>
          <p:cNvPr id="4" name="Text Placeholder 3"/>
          <p:cNvSpPr>
            <a:spLocks noGrp="1"/>
          </p:cNvSpPr>
          <p:nvPr>
            <p:ph type="body" sz="quarter" idx="18" hasCustomPrompt="1"/>
          </p:nvPr>
        </p:nvSpPr>
        <p:spPr>
          <a:xfrm>
            <a:off x="1977655" y="2652027"/>
            <a:ext cx="5261052" cy="914400"/>
          </a:xfrm>
          <a:prstGeom prst="rect">
            <a:avLst/>
          </a:prstGeom>
        </p:spPr>
        <p:txBody>
          <a:bodyPr>
            <a:normAutofit/>
          </a:bodyPr>
          <a:lstStyle>
            <a:lvl1pPr marL="0" indent="0" algn="ctr">
              <a:buNone/>
              <a:defRPr sz="2200"/>
            </a:lvl1pPr>
          </a:lstStyle>
          <a:p>
            <a:pPr lvl="0"/>
            <a:r>
              <a:rPr lang="en-US" dirty="0"/>
              <a:t>Sub content can be added here if needed </a:t>
            </a:r>
            <a:endParaRPr lang="en-GB" dirty="0"/>
          </a:p>
        </p:txBody>
      </p:sp>
    </p:spTree>
    <p:extLst>
      <p:ext uri="{BB962C8B-B14F-4D97-AF65-F5344CB8AC3E}">
        <p14:creationId xmlns:p14="http://schemas.microsoft.com/office/powerpoint/2010/main" val="3024403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2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4" hasCustomPrompt="1"/>
          </p:nvPr>
        </p:nvSpPr>
        <p:spPr>
          <a:xfrm>
            <a:off x="0" y="0"/>
            <a:ext cx="9144000" cy="5143500"/>
          </a:xfrm>
          <a:pattFill prst="pct5">
            <a:fgClr>
              <a:schemeClr val="tx2"/>
            </a:fgClr>
            <a:bgClr>
              <a:schemeClr val="bg1"/>
            </a:bgClr>
          </a:pattFill>
        </p:spPr>
        <p:txBody>
          <a:bodyPr anchor="t">
            <a:normAutofit/>
          </a:bodyPr>
          <a:lstStyle>
            <a:lvl1pPr marL="0" indent="0" algn="ctr">
              <a:buNone/>
              <a:defRPr sz="1600" b="1" baseline="0"/>
            </a:lvl1pPr>
          </a:lstStyle>
          <a:p>
            <a:r>
              <a:rPr lang="en-GB" dirty="0"/>
              <a:t>ADD IMAGE HERE</a:t>
            </a:r>
          </a:p>
          <a:p>
            <a:r>
              <a:rPr lang="en-GB" dirty="0"/>
              <a:t>(DELETE IF NOT NEEDED)</a:t>
            </a:r>
          </a:p>
        </p:txBody>
      </p:sp>
      <p:sp>
        <p:nvSpPr>
          <p:cNvPr id="5" name="Text Placeholder 5"/>
          <p:cNvSpPr>
            <a:spLocks noGrp="1"/>
          </p:cNvSpPr>
          <p:nvPr>
            <p:ph type="body" sz="quarter" idx="15" hasCustomPrompt="1"/>
          </p:nvPr>
        </p:nvSpPr>
        <p:spPr>
          <a:xfrm>
            <a:off x="226088" y="190427"/>
            <a:ext cx="8618136" cy="579194"/>
          </a:xfrm>
          <a:prstGeom prst="rect">
            <a:avLst/>
          </a:prstGeom>
        </p:spPr>
        <p:txBody>
          <a:bodyPr anchor="t">
            <a:noAutofit/>
          </a:bodyPr>
          <a:lstStyle>
            <a:lvl1pPr marL="0" indent="0" algn="l">
              <a:buNone/>
              <a:defRPr sz="2800" baseline="0">
                <a:solidFill>
                  <a:srgbClr val="0069B4"/>
                </a:solidFill>
                <a:latin typeface="Segoe UI Semibold" panose="020B0702040204020203" pitchFamily="34" charset="0"/>
                <a:cs typeface="Segoe UI Semibold" panose="020B0702040204020203" pitchFamily="34" charset="0"/>
              </a:defRPr>
            </a:lvl1pPr>
          </a:lstStyle>
          <a:p>
            <a:pPr lvl="0"/>
            <a:r>
              <a:rPr lang="en-US" dirty="0"/>
              <a:t>Slide title</a:t>
            </a:r>
          </a:p>
        </p:txBody>
      </p:sp>
      <p:sp>
        <p:nvSpPr>
          <p:cNvPr id="6" name="Content Placeholder 8"/>
          <p:cNvSpPr>
            <a:spLocks noGrp="1"/>
          </p:cNvSpPr>
          <p:nvPr>
            <p:ph sz="quarter" idx="16"/>
          </p:nvPr>
        </p:nvSpPr>
        <p:spPr>
          <a:xfrm>
            <a:off x="226087" y="1367864"/>
            <a:ext cx="4064001" cy="3014417"/>
          </a:xfrm>
          <a:prstGeom prst="rect">
            <a:avLst/>
          </a:prstGeom>
        </p:spPr>
        <p:txBody>
          <a:bodyPr numCol="1" spcCol="360000" anchor="t"/>
          <a:lstStyle>
            <a:lvl1pPr marL="342900" indent="-342900">
              <a:spcBef>
                <a:spcPts val="0"/>
              </a:spcBef>
              <a:spcAft>
                <a:spcPts val="600"/>
              </a:spcAft>
              <a:buClr>
                <a:schemeClr val="accent1"/>
              </a:buClr>
              <a:buFont typeface="Segoe UI" panose="020B0502040204020203" pitchFamily="34" charset="0"/>
              <a:buChar char="›"/>
              <a:defRPr sz="2200">
                <a:solidFill>
                  <a:schemeClr val="tx1">
                    <a:lumMod val="75000"/>
                  </a:schemeClr>
                </a:solidFill>
                <a:latin typeface="Segoe UI" panose="020B0502040204020203" pitchFamily="34" charset="0"/>
                <a:cs typeface="Segoe UI" panose="020B0502040204020203" pitchFamily="34" charset="0"/>
              </a:defRPr>
            </a:lvl1pPr>
            <a:lvl2pPr marL="742950" indent="-285750">
              <a:spcBef>
                <a:spcPts val="0"/>
              </a:spcBef>
              <a:spcAft>
                <a:spcPts val="1800"/>
              </a:spcAft>
              <a:buClr>
                <a:schemeClr val="accent1"/>
              </a:buClr>
              <a:buFont typeface="Segoe UI" panose="020B0502040204020203" pitchFamily="34" charset="0"/>
              <a:buChar char="›"/>
              <a:defRPr sz="2000">
                <a:solidFill>
                  <a:schemeClr val="tx1">
                    <a:lumMod val="75000"/>
                  </a:schemeClr>
                </a:solidFill>
                <a:latin typeface="Segoe UI" panose="020B0502040204020203" pitchFamily="34" charset="0"/>
                <a:cs typeface="Segoe UI" panose="020B0502040204020203" pitchFamily="34" charset="0"/>
              </a:defRPr>
            </a:lvl2pPr>
            <a:lvl3pPr marL="1143000" indent="-228600">
              <a:spcBef>
                <a:spcPts val="0"/>
              </a:spcBef>
              <a:spcAft>
                <a:spcPts val="1800"/>
              </a:spcAft>
              <a:buClr>
                <a:schemeClr val="accent2"/>
              </a:buClr>
              <a:buFont typeface="Arial" panose="020B0604020202020204" pitchFamily="34" charset="0"/>
              <a:buChar char="•"/>
              <a:defRPr sz="1800">
                <a:solidFill>
                  <a:srgbClr val="797979"/>
                </a:solidFill>
                <a:latin typeface="Segoe UI" panose="020B0502040204020203" pitchFamily="34" charset="0"/>
                <a:cs typeface="Segoe UI" panose="020B0502040204020203" pitchFamily="34" charset="0"/>
              </a:defRPr>
            </a:lvl3pPr>
            <a:lvl4pPr marL="1600200" indent="-228600">
              <a:spcBef>
                <a:spcPts val="0"/>
              </a:spcBef>
              <a:spcAft>
                <a:spcPts val="1800"/>
              </a:spcAft>
              <a:buClr>
                <a:schemeClr val="accent2"/>
              </a:buClr>
              <a:buFont typeface="Arial" panose="020B0604020202020204" pitchFamily="34" charset="0"/>
              <a:buChar char="•"/>
              <a:defRPr sz="1600">
                <a:solidFill>
                  <a:srgbClr val="797979"/>
                </a:solidFill>
                <a:latin typeface="Segoe UI" panose="020B0502040204020203" pitchFamily="34" charset="0"/>
                <a:cs typeface="Segoe UI" panose="020B0502040204020203" pitchFamily="34" charset="0"/>
              </a:defRPr>
            </a:lvl4pPr>
            <a:lvl5pPr marL="2057400" indent="-228600">
              <a:buClr>
                <a:srgbClr val="68C0B5"/>
              </a:buClr>
              <a:buFont typeface="Arial" panose="020B0604020202020204" pitchFamily="34" charset="0"/>
              <a:buChar char="•"/>
              <a:defRPr sz="1200">
                <a:solidFill>
                  <a:srgbClr val="797979"/>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p:txBody>
      </p:sp>
      <p:sp>
        <p:nvSpPr>
          <p:cNvPr id="9"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dirty="0"/>
          </a:p>
        </p:txBody>
      </p:sp>
      <p:sp>
        <p:nvSpPr>
          <p:cNvPr id="11" name="Text Placeholder 5"/>
          <p:cNvSpPr>
            <a:spLocks noGrp="1"/>
          </p:cNvSpPr>
          <p:nvPr>
            <p:ph type="body" sz="quarter" idx="17" hasCustomPrompt="1"/>
          </p:nvPr>
        </p:nvSpPr>
        <p:spPr>
          <a:xfrm>
            <a:off x="226088" y="782321"/>
            <a:ext cx="8618136" cy="566494"/>
          </a:xfrm>
          <a:prstGeom prst="rect">
            <a:avLst/>
          </a:prstGeom>
        </p:spPr>
        <p:txBody>
          <a:bodyPr anchor="t">
            <a:noAutofit/>
          </a:bodyPr>
          <a:lstStyle>
            <a:lvl1pPr marL="0" indent="0" algn="l">
              <a:buNone/>
              <a:defRPr sz="1800" baseline="0">
                <a:solidFill>
                  <a:srgbClr val="009FE3"/>
                </a:solidFill>
                <a:latin typeface="Segoe UI Semibold" panose="020B0702040204020203" pitchFamily="34" charset="0"/>
                <a:cs typeface="Segoe UI Semibold" panose="020B0702040204020203" pitchFamily="34" charset="0"/>
              </a:defRPr>
            </a:lvl1pPr>
          </a:lstStyle>
          <a:p>
            <a:pPr lvl="0"/>
            <a:r>
              <a:rPr lang="en-GB" dirty="0"/>
              <a:t>SLIDE SUBTITLE (REMOVE IF NOT NEEDED)</a:t>
            </a:r>
          </a:p>
        </p:txBody>
      </p:sp>
      <p:sp>
        <p:nvSpPr>
          <p:cNvPr id="10" name="Content Placeholder 8"/>
          <p:cNvSpPr>
            <a:spLocks noGrp="1"/>
          </p:cNvSpPr>
          <p:nvPr>
            <p:ph sz="quarter" idx="18"/>
          </p:nvPr>
        </p:nvSpPr>
        <p:spPr>
          <a:xfrm>
            <a:off x="4853912" y="1361515"/>
            <a:ext cx="3990312" cy="3014417"/>
          </a:xfrm>
          <a:prstGeom prst="rect">
            <a:avLst/>
          </a:prstGeom>
        </p:spPr>
        <p:txBody>
          <a:bodyPr numCol="1" spcCol="360000" anchor="t"/>
          <a:lstStyle>
            <a:lvl1pPr marL="342900" indent="-342900">
              <a:spcBef>
                <a:spcPts val="0"/>
              </a:spcBef>
              <a:spcAft>
                <a:spcPts val="600"/>
              </a:spcAft>
              <a:buClr>
                <a:schemeClr val="accent1"/>
              </a:buClr>
              <a:buFont typeface="Segoe UI" panose="020B0502040204020203" pitchFamily="34" charset="0"/>
              <a:buChar char="›"/>
              <a:defRPr sz="2200">
                <a:solidFill>
                  <a:schemeClr val="tx1">
                    <a:lumMod val="75000"/>
                  </a:schemeClr>
                </a:solidFill>
                <a:latin typeface="Segoe UI" panose="020B0502040204020203" pitchFamily="34" charset="0"/>
                <a:cs typeface="Segoe UI" panose="020B0502040204020203" pitchFamily="34" charset="0"/>
              </a:defRPr>
            </a:lvl1pPr>
            <a:lvl2pPr marL="742950" indent="-285750">
              <a:spcBef>
                <a:spcPts val="0"/>
              </a:spcBef>
              <a:spcAft>
                <a:spcPts val="1800"/>
              </a:spcAft>
              <a:buClr>
                <a:schemeClr val="accent1"/>
              </a:buClr>
              <a:buFont typeface="Segoe UI" panose="020B0502040204020203" pitchFamily="34" charset="0"/>
              <a:buChar char="›"/>
              <a:defRPr sz="2000">
                <a:solidFill>
                  <a:schemeClr val="tx1">
                    <a:lumMod val="75000"/>
                  </a:schemeClr>
                </a:solidFill>
                <a:latin typeface="Segoe UI" panose="020B0502040204020203" pitchFamily="34" charset="0"/>
                <a:cs typeface="Segoe UI" panose="020B0502040204020203" pitchFamily="34" charset="0"/>
              </a:defRPr>
            </a:lvl2pPr>
            <a:lvl3pPr marL="1143000" indent="-228600">
              <a:spcBef>
                <a:spcPts val="0"/>
              </a:spcBef>
              <a:spcAft>
                <a:spcPts val="1800"/>
              </a:spcAft>
              <a:buClr>
                <a:schemeClr val="accent2"/>
              </a:buClr>
              <a:buFont typeface="Arial" panose="020B0604020202020204" pitchFamily="34" charset="0"/>
              <a:buChar char="•"/>
              <a:defRPr sz="1800">
                <a:solidFill>
                  <a:srgbClr val="797979"/>
                </a:solidFill>
                <a:latin typeface="Segoe UI" panose="020B0502040204020203" pitchFamily="34" charset="0"/>
                <a:cs typeface="Segoe UI" panose="020B0502040204020203" pitchFamily="34" charset="0"/>
              </a:defRPr>
            </a:lvl3pPr>
            <a:lvl4pPr marL="1600200" indent="-228600">
              <a:spcBef>
                <a:spcPts val="0"/>
              </a:spcBef>
              <a:spcAft>
                <a:spcPts val="1800"/>
              </a:spcAft>
              <a:buClr>
                <a:schemeClr val="accent2"/>
              </a:buClr>
              <a:buFont typeface="Arial" panose="020B0604020202020204" pitchFamily="34" charset="0"/>
              <a:buChar char="•"/>
              <a:defRPr sz="1600">
                <a:solidFill>
                  <a:srgbClr val="797979"/>
                </a:solidFill>
                <a:latin typeface="Segoe UI" panose="020B0502040204020203" pitchFamily="34" charset="0"/>
                <a:cs typeface="Segoe UI" panose="020B0502040204020203" pitchFamily="34" charset="0"/>
              </a:defRPr>
            </a:lvl4pPr>
            <a:lvl5pPr marL="2057400" indent="-228600">
              <a:buClr>
                <a:srgbClr val="68C0B5"/>
              </a:buClr>
              <a:buFont typeface="Arial" panose="020B0604020202020204" pitchFamily="34" charset="0"/>
              <a:buChar char="•"/>
              <a:defRPr sz="1200">
                <a:solidFill>
                  <a:srgbClr val="797979"/>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733127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3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Picture Placeholder 8"/>
          <p:cNvSpPr>
            <a:spLocks noGrp="1"/>
          </p:cNvSpPr>
          <p:nvPr>
            <p:ph type="pic" sz="quarter" idx="14" hasCustomPrompt="1"/>
          </p:nvPr>
        </p:nvSpPr>
        <p:spPr>
          <a:xfrm>
            <a:off x="0" y="0"/>
            <a:ext cx="9144000" cy="5143500"/>
          </a:xfrm>
          <a:pattFill prst="pct5">
            <a:fgClr>
              <a:schemeClr val="tx2"/>
            </a:fgClr>
            <a:bgClr>
              <a:schemeClr val="bg1"/>
            </a:bgClr>
          </a:pattFill>
        </p:spPr>
        <p:txBody>
          <a:bodyPr anchor="t">
            <a:normAutofit/>
          </a:bodyPr>
          <a:lstStyle>
            <a:lvl1pPr marL="0" indent="0" algn="ctr">
              <a:buNone/>
              <a:defRPr sz="1600" b="1" baseline="0"/>
            </a:lvl1pPr>
          </a:lstStyle>
          <a:p>
            <a:r>
              <a:rPr lang="en-GB" dirty="0"/>
              <a:t>ADD IMAGE HERE</a:t>
            </a:r>
          </a:p>
          <a:p>
            <a:r>
              <a:rPr lang="en-GB" dirty="0"/>
              <a:t>(DELETE IF NOT NEEDED)</a:t>
            </a:r>
          </a:p>
        </p:txBody>
      </p:sp>
      <p:sp>
        <p:nvSpPr>
          <p:cNvPr id="5" name="Text Placeholder 5"/>
          <p:cNvSpPr>
            <a:spLocks noGrp="1"/>
          </p:cNvSpPr>
          <p:nvPr>
            <p:ph type="body" sz="quarter" idx="15" hasCustomPrompt="1"/>
          </p:nvPr>
        </p:nvSpPr>
        <p:spPr>
          <a:xfrm>
            <a:off x="226088" y="190427"/>
            <a:ext cx="8618136" cy="579194"/>
          </a:xfrm>
          <a:prstGeom prst="rect">
            <a:avLst/>
          </a:prstGeom>
        </p:spPr>
        <p:txBody>
          <a:bodyPr anchor="t">
            <a:noAutofit/>
          </a:bodyPr>
          <a:lstStyle>
            <a:lvl1pPr marL="0" indent="0" algn="l">
              <a:buNone/>
              <a:defRPr sz="2800" baseline="0">
                <a:solidFill>
                  <a:srgbClr val="0069B4"/>
                </a:solidFill>
                <a:latin typeface="Segoe UI Semibold" panose="020B0702040204020203" pitchFamily="34" charset="0"/>
                <a:cs typeface="Segoe UI Semibold" panose="020B0702040204020203" pitchFamily="34" charset="0"/>
              </a:defRPr>
            </a:lvl1pPr>
          </a:lstStyle>
          <a:p>
            <a:pPr lvl="0"/>
            <a:r>
              <a:rPr lang="en-US" dirty="0"/>
              <a:t>Slide title</a:t>
            </a:r>
          </a:p>
        </p:txBody>
      </p:sp>
      <p:sp>
        <p:nvSpPr>
          <p:cNvPr id="6" name="Content Placeholder 8"/>
          <p:cNvSpPr>
            <a:spLocks noGrp="1"/>
          </p:cNvSpPr>
          <p:nvPr>
            <p:ph sz="quarter" idx="16"/>
          </p:nvPr>
        </p:nvSpPr>
        <p:spPr>
          <a:xfrm>
            <a:off x="226088" y="1367864"/>
            <a:ext cx="2735816" cy="3014417"/>
          </a:xfrm>
          <a:prstGeom prst="rect">
            <a:avLst/>
          </a:prstGeom>
        </p:spPr>
        <p:txBody>
          <a:bodyPr numCol="1" spcCol="360000" anchor="t"/>
          <a:lstStyle>
            <a:lvl1pPr marL="342900" indent="-342900">
              <a:spcBef>
                <a:spcPts val="0"/>
              </a:spcBef>
              <a:spcAft>
                <a:spcPts val="600"/>
              </a:spcAft>
              <a:buClr>
                <a:schemeClr val="accent1"/>
              </a:buClr>
              <a:buFont typeface="Segoe UI" panose="020B0502040204020203" pitchFamily="34" charset="0"/>
              <a:buChar char="›"/>
              <a:defRPr sz="2200">
                <a:solidFill>
                  <a:schemeClr val="tx1">
                    <a:lumMod val="75000"/>
                  </a:schemeClr>
                </a:solidFill>
                <a:latin typeface="Segoe UI" panose="020B0502040204020203" pitchFamily="34" charset="0"/>
                <a:cs typeface="Segoe UI" panose="020B0502040204020203" pitchFamily="34" charset="0"/>
              </a:defRPr>
            </a:lvl1pPr>
            <a:lvl2pPr marL="742950" indent="-285750">
              <a:spcBef>
                <a:spcPts val="0"/>
              </a:spcBef>
              <a:spcAft>
                <a:spcPts val="1800"/>
              </a:spcAft>
              <a:buClr>
                <a:schemeClr val="accent1"/>
              </a:buClr>
              <a:buFont typeface="Segoe UI" panose="020B0502040204020203" pitchFamily="34" charset="0"/>
              <a:buChar char="›"/>
              <a:defRPr sz="2000">
                <a:solidFill>
                  <a:schemeClr val="tx1">
                    <a:lumMod val="75000"/>
                  </a:schemeClr>
                </a:solidFill>
                <a:latin typeface="Segoe UI" panose="020B0502040204020203" pitchFamily="34" charset="0"/>
                <a:cs typeface="Segoe UI" panose="020B0502040204020203" pitchFamily="34" charset="0"/>
              </a:defRPr>
            </a:lvl2pPr>
            <a:lvl3pPr marL="1143000" indent="-228600">
              <a:spcBef>
                <a:spcPts val="0"/>
              </a:spcBef>
              <a:spcAft>
                <a:spcPts val="1800"/>
              </a:spcAft>
              <a:buClr>
                <a:schemeClr val="accent2"/>
              </a:buClr>
              <a:buFont typeface="Arial" panose="020B0604020202020204" pitchFamily="34" charset="0"/>
              <a:buChar char="•"/>
              <a:defRPr sz="1800">
                <a:solidFill>
                  <a:srgbClr val="797979"/>
                </a:solidFill>
                <a:latin typeface="Segoe UI" panose="020B0502040204020203" pitchFamily="34" charset="0"/>
                <a:cs typeface="Segoe UI" panose="020B0502040204020203" pitchFamily="34" charset="0"/>
              </a:defRPr>
            </a:lvl3pPr>
            <a:lvl4pPr marL="1600200" indent="-228600">
              <a:spcBef>
                <a:spcPts val="0"/>
              </a:spcBef>
              <a:spcAft>
                <a:spcPts val="1800"/>
              </a:spcAft>
              <a:buClr>
                <a:schemeClr val="accent2"/>
              </a:buClr>
              <a:buFont typeface="Arial" panose="020B0604020202020204" pitchFamily="34" charset="0"/>
              <a:buChar char="•"/>
              <a:defRPr sz="1600">
                <a:solidFill>
                  <a:srgbClr val="797979"/>
                </a:solidFill>
                <a:latin typeface="Segoe UI" panose="020B0502040204020203" pitchFamily="34" charset="0"/>
                <a:cs typeface="Segoe UI" panose="020B0502040204020203" pitchFamily="34" charset="0"/>
              </a:defRPr>
            </a:lvl4pPr>
            <a:lvl5pPr marL="2057400" indent="-228600">
              <a:buClr>
                <a:srgbClr val="68C0B5"/>
              </a:buClr>
              <a:buFont typeface="Arial" panose="020B0604020202020204" pitchFamily="34" charset="0"/>
              <a:buChar char="•"/>
              <a:defRPr sz="1200">
                <a:solidFill>
                  <a:srgbClr val="797979"/>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p:txBody>
      </p:sp>
      <p:sp>
        <p:nvSpPr>
          <p:cNvPr id="9"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dirty="0"/>
          </a:p>
        </p:txBody>
      </p:sp>
      <p:sp>
        <p:nvSpPr>
          <p:cNvPr id="11" name="Text Placeholder 5"/>
          <p:cNvSpPr>
            <a:spLocks noGrp="1"/>
          </p:cNvSpPr>
          <p:nvPr>
            <p:ph type="body" sz="quarter" idx="17" hasCustomPrompt="1"/>
          </p:nvPr>
        </p:nvSpPr>
        <p:spPr>
          <a:xfrm>
            <a:off x="226088" y="782321"/>
            <a:ext cx="8618136" cy="566494"/>
          </a:xfrm>
          <a:prstGeom prst="rect">
            <a:avLst/>
          </a:prstGeom>
        </p:spPr>
        <p:txBody>
          <a:bodyPr anchor="t">
            <a:noAutofit/>
          </a:bodyPr>
          <a:lstStyle>
            <a:lvl1pPr marL="0" indent="0" algn="l">
              <a:buNone/>
              <a:defRPr sz="1800" baseline="0">
                <a:solidFill>
                  <a:srgbClr val="009FE3"/>
                </a:solidFill>
                <a:latin typeface="Segoe UI Semibold" panose="020B0702040204020203" pitchFamily="34" charset="0"/>
                <a:cs typeface="Segoe UI Semibold" panose="020B0702040204020203" pitchFamily="34" charset="0"/>
              </a:defRPr>
            </a:lvl1pPr>
          </a:lstStyle>
          <a:p>
            <a:pPr lvl="0"/>
            <a:r>
              <a:rPr lang="en-GB" dirty="0"/>
              <a:t>SLIDE SUBTITLE (REMOVE IF NOT NEEDED)</a:t>
            </a:r>
          </a:p>
        </p:txBody>
      </p:sp>
      <p:sp>
        <p:nvSpPr>
          <p:cNvPr id="10" name="Content Placeholder 8"/>
          <p:cNvSpPr>
            <a:spLocks noGrp="1"/>
          </p:cNvSpPr>
          <p:nvPr>
            <p:ph sz="quarter" idx="18"/>
          </p:nvPr>
        </p:nvSpPr>
        <p:spPr>
          <a:xfrm>
            <a:off x="3215689" y="1361515"/>
            <a:ext cx="2687375" cy="3014417"/>
          </a:xfrm>
          <a:prstGeom prst="rect">
            <a:avLst/>
          </a:prstGeom>
        </p:spPr>
        <p:txBody>
          <a:bodyPr numCol="1" spcCol="360000" anchor="t"/>
          <a:lstStyle>
            <a:lvl1pPr marL="342900" indent="-342900">
              <a:spcBef>
                <a:spcPts val="0"/>
              </a:spcBef>
              <a:spcAft>
                <a:spcPts val="600"/>
              </a:spcAft>
              <a:buClr>
                <a:schemeClr val="accent1"/>
              </a:buClr>
              <a:buFont typeface="Segoe UI" panose="020B0502040204020203" pitchFamily="34" charset="0"/>
              <a:buChar char="›"/>
              <a:defRPr sz="2200">
                <a:solidFill>
                  <a:schemeClr val="tx1">
                    <a:lumMod val="75000"/>
                  </a:schemeClr>
                </a:solidFill>
                <a:latin typeface="Segoe UI" panose="020B0502040204020203" pitchFamily="34" charset="0"/>
                <a:cs typeface="Segoe UI" panose="020B0502040204020203" pitchFamily="34" charset="0"/>
              </a:defRPr>
            </a:lvl1pPr>
            <a:lvl2pPr marL="742950" indent="-285750">
              <a:spcBef>
                <a:spcPts val="0"/>
              </a:spcBef>
              <a:spcAft>
                <a:spcPts val="1800"/>
              </a:spcAft>
              <a:buClr>
                <a:schemeClr val="accent1"/>
              </a:buClr>
              <a:buFont typeface="Segoe UI" panose="020B0502040204020203" pitchFamily="34" charset="0"/>
              <a:buChar char="›"/>
              <a:defRPr sz="2000">
                <a:solidFill>
                  <a:schemeClr val="tx1">
                    <a:lumMod val="75000"/>
                  </a:schemeClr>
                </a:solidFill>
                <a:latin typeface="Segoe UI" panose="020B0502040204020203" pitchFamily="34" charset="0"/>
                <a:cs typeface="Segoe UI" panose="020B0502040204020203" pitchFamily="34" charset="0"/>
              </a:defRPr>
            </a:lvl2pPr>
            <a:lvl3pPr marL="1143000" indent="-228600">
              <a:spcBef>
                <a:spcPts val="0"/>
              </a:spcBef>
              <a:spcAft>
                <a:spcPts val="1800"/>
              </a:spcAft>
              <a:buClr>
                <a:schemeClr val="accent2"/>
              </a:buClr>
              <a:buFont typeface="Arial" panose="020B0604020202020204" pitchFamily="34" charset="0"/>
              <a:buChar char="•"/>
              <a:defRPr sz="1800">
                <a:solidFill>
                  <a:srgbClr val="797979"/>
                </a:solidFill>
                <a:latin typeface="Segoe UI" panose="020B0502040204020203" pitchFamily="34" charset="0"/>
                <a:cs typeface="Segoe UI" panose="020B0502040204020203" pitchFamily="34" charset="0"/>
              </a:defRPr>
            </a:lvl3pPr>
            <a:lvl4pPr marL="1600200" indent="-228600">
              <a:spcBef>
                <a:spcPts val="0"/>
              </a:spcBef>
              <a:spcAft>
                <a:spcPts val="1800"/>
              </a:spcAft>
              <a:buClr>
                <a:schemeClr val="accent2"/>
              </a:buClr>
              <a:buFont typeface="Arial" panose="020B0604020202020204" pitchFamily="34" charset="0"/>
              <a:buChar char="•"/>
              <a:defRPr sz="1600">
                <a:solidFill>
                  <a:srgbClr val="797979"/>
                </a:solidFill>
                <a:latin typeface="Segoe UI" panose="020B0502040204020203" pitchFamily="34" charset="0"/>
                <a:cs typeface="Segoe UI" panose="020B0502040204020203" pitchFamily="34" charset="0"/>
              </a:defRPr>
            </a:lvl4pPr>
            <a:lvl5pPr marL="2057400" indent="-228600">
              <a:buClr>
                <a:srgbClr val="68C0B5"/>
              </a:buClr>
              <a:buFont typeface="Arial" panose="020B0604020202020204" pitchFamily="34" charset="0"/>
              <a:buChar char="•"/>
              <a:defRPr sz="1200">
                <a:solidFill>
                  <a:srgbClr val="797979"/>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p:txBody>
      </p:sp>
      <p:sp>
        <p:nvSpPr>
          <p:cNvPr id="8" name="Content Placeholder 8"/>
          <p:cNvSpPr>
            <a:spLocks noGrp="1"/>
          </p:cNvSpPr>
          <p:nvPr>
            <p:ph sz="quarter" idx="19"/>
          </p:nvPr>
        </p:nvSpPr>
        <p:spPr>
          <a:xfrm>
            <a:off x="6156849" y="1361515"/>
            <a:ext cx="2687375" cy="3014417"/>
          </a:xfrm>
          <a:prstGeom prst="rect">
            <a:avLst/>
          </a:prstGeom>
        </p:spPr>
        <p:txBody>
          <a:bodyPr numCol="1" spcCol="360000" anchor="t"/>
          <a:lstStyle>
            <a:lvl1pPr marL="342900" indent="-342900">
              <a:spcBef>
                <a:spcPts val="0"/>
              </a:spcBef>
              <a:spcAft>
                <a:spcPts val="600"/>
              </a:spcAft>
              <a:buClr>
                <a:schemeClr val="accent1"/>
              </a:buClr>
              <a:buFont typeface="Segoe UI" panose="020B0502040204020203" pitchFamily="34" charset="0"/>
              <a:buChar char="›"/>
              <a:defRPr sz="2200">
                <a:solidFill>
                  <a:schemeClr val="tx1">
                    <a:lumMod val="75000"/>
                  </a:schemeClr>
                </a:solidFill>
                <a:latin typeface="Segoe UI" panose="020B0502040204020203" pitchFamily="34" charset="0"/>
                <a:cs typeface="Segoe UI" panose="020B0502040204020203" pitchFamily="34" charset="0"/>
              </a:defRPr>
            </a:lvl1pPr>
            <a:lvl2pPr marL="742950" indent="-285750">
              <a:spcBef>
                <a:spcPts val="0"/>
              </a:spcBef>
              <a:spcAft>
                <a:spcPts val="1800"/>
              </a:spcAft>
              <a:buClr>
                <a:schemeClr val="accent1"/>
              </a:buClr>
              <a:buFont typeface="Segoe UI" panose="020B0502040204020203" pitchFamily="34" charset="0"/>
              <a:buChar char="›"/>
              <a:defRPr sz="2000">
                <a:solidFill>
                  <a:schemeClr val="tx1">
                    <a:lumMod val="75000"/>
                  </a:schemeClr>
                </a:solidFill>
                <a:latin typeface="Segoe UI" panose="020B0502040204020203" pitchFamily="34" charset="0"/>
                <a:cs typeface="Segoe UI" panose="020B0502040204020203" pitchFamily="34" charset="0"/>
              </a:defRPr>
            </a:lvl2pPr>
            <a:lvl3pPr marL="1143000" indent="-228600">
              <a:spcBef>
                <a:spcPts val="0"/>
              </a:spcBef>
              <a:spcAft>
                <a:spcPts val="1800"/>
              </a:spcAft>
              <a:buClr>
                <a:schemeClr val="accent2"/>
              </a:buClr>
              <a:buFont typeface="Arial" panose="020B0604020202020204" pitchFamily="34" charset="0"/>
              <a:buChar char="•"/>
              <a:defRPr sz="1800">
                <a:solidFill>
                  <a:srgbClr val="797979"/>
                </a:solidFill>
                <a:latin typeface="Segoe UI" panose="020B0502040204020203" pitchFamily="34" charset="0"/>
                <a:cs typeface="Segoe UI" panose="020B0502040204020203" pitchFamily="34" charset="0"/>
              </a:defRPr>
            </a:lvl3pPr>
            <a:lvl4pPr marL="1600200" indent="-228600">
              <a:spcBef>
                <a:spcPts val="0"/>
              </a:spcBef>
              <a:spcAft>
                <a:spcPts val="1800"/>
              </a:spcAft>
              <a:buClr>
                <a:schemeClr val="accent2"/>
              </a:buClr>
              <a:buFont typeface="Arial" panose="020B0604020202020204" pitchFamily="34" charset="0"/>
              <a:buChar char="•"/>
              <a:defRPr sz="1600">
                <a:solidFill>
                  <a:srgbClr val="797979"/>
                </a:solidFill>
                <a:latin typeface="Segoe UI" panose="020B0502040204020203" pitchFamily="34" charset="0"/>
                <a:cs typeface="Segoe UI" panose="020B0502040204020203" pitchFamily="34" charset="0"/>
              </a:defRPr>
            </a:lvl4pPr>
            <a:lvl5pPr marL="2057400" indent="-228600">
              <a:buClr>
                <a:srgbClr val="68C0B5"/>
              </a:buClr>
              <a:buFont typeface="Arial" panose="020B0604020202020204" pitchFamily="34" charset="0"/>
              <a:buChar char="•"/>
              <a:defRPr sz="1200">
                <a:solidFill>
                  <a:srgbClr val="797979"/>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167922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lit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4" hasCustomPrompt="1"/>
          </p:nvPr>
        </p:nvSpPr>
        <p:spPr>
          <a:xfrm>
            <a:off x="0" y="0"/>
            <a:ext cx="9144000" cy="5143500"/>
          </a:xfrm>
          <a:pattFill prst="pct5">
            <a:fgClr>
              <a:schemeClr val="tx2"/>
            </a:fgClr>
            <a:bgClr>
              <a:schemeClr val="bg1"/>
            </a:bgClr>
          </a:pattFill>
        </p:spPr>
        <p:txBody>
          <a:bodyPr anchor="t">
            <a:normAutofit/>
          </a:bodyPr>
          <a:lstStyle>
            <a:lvl1pPr marL="0" indent="0" algn="ctr">
              <a:buNone/>
              <a:defRPr sz="1600" b="1" baseline="0"/>
            </a:lvl1pPr>
          </a:lstStyle>
          <a:p>
            <a:r>
              <a:rPr lang="en-GB" dirty="0"/>
              <a:t>ADD IMAGE HERE</a:t>
            </a:r>
          </a:p>
          <a:p>
            <a:r>
              <a:rPr lang="en-GB" dirty="0"/>
              <a:t>(DELETE IF NOT NEEDED)</a:t>
            </a:r>
          </a:p>
        </p:txBody>
      </p:sp>
      <p:sp>
        <p:nvSpPr>
          <p:cNvPr id="5" name="Text Placeholder 5"/>
          <p:cNvSpPr>
            <a:spLocks noGrp="1"/>
          </p:cNvSpPr>
          <p:nvPr>
            <p:ph type="body" sz="quarter" idx="15" hasCustomPrompt="1"/>
          </p:nvPr>
        </p:nvSpPr>
        <p:spPr>
          <a:xfrm>
            <a:off x="4203700" y="190427"/>
            <a:ext cx="4640524" cy="579194"/>
          </a:xfrm>
          <a:prstGeom prst="rect">
            <a:avLst/>
          </a:prstGeom>
        </p:spPr>
        <p:txBody>
          <a:bodyPr anchor="t">
            <a:noAutofit/>
          </a:bodyPr>
          <a:lstStyle>
            <a:lvl1pPr marL="0" indent="0" algn="l">
              <a:buNone/>
              <a:defRPr sz="2800" baseline="0">
                <a:solidFill>
                  <a:srgbClr val="0069B4"/>
                </a:solidFill>
                <a:latin typeface="Segoe UI Semibold" panose="020B0702040204020203" pitchFamily="34" charset="0"/>
                <a:cs typeface="Segoe UI Semibold" panose="020B0702040204020203" pitchFamily="34" charset="0"/>
              </a:defRPr>
            </a:lvl1pPr>
          </a:lstStyle>
          <a:p>
            <a:pPr lvl="0"/>
            <a:r>
              <a:rPr lang="en-US" dirty="0"/>
              <a:t>Slide title</a:t>
            </a:r>
          </a:p>
        </p:txBody>
      </p:sp>
      <p:sp>
        <p:nvSpPr>
          <p:cNvPr id="9"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dirty="0"/>
          </a:p>
        </p:txBody>
      </p:sp>
      <p:sp>
        <p:nvSpPr>
          <p:cNvPr id="3" name="Content Placeholder 2"/>
          <p:cNvSpPr>
            <a:spLocks noGrp="1"/>
          </p:cNvSpPr>
          <p:nvPr>
            <p:ph sz="quarter" idx="17" hasCustomPrompt="1"/>
          </p:nvPr>
        </p:nvSpPr>
        <p:spPr>
          <a:xfrm>
            <a:off x="241300" y="895350"/>
            <a:ext cx="3321050" cy="3467882"/>
          </a:xfrm>
          <a:prstGeom prst="rect">
            <a:avLst/>
          </a:prstGeom>
          <a:solidFill>
            <a:schemeClr val="bg2">
              <a:lumMod val="20000"/>
              <a:lumOff val="80000"/>
            </a:schemeClr>
          </a:solidFill>
        </p:spPr>
        <p:txBody>
          <a:bodyPr/>
          <a:lstStyle>
            <a:lvl1pPr marL="0" indent="0">
              <a:buNone/>
              <a:defRPr sz="1600" b="1" baseline="0"/>
            </a:lvl1pPr>
          </a:lstStyle>
          <a:p>
            <a:pPr lvl="0"/>
            <a:r>
              <a:rPr lang="en-GB" dirty="0"/>
              <a:t>CLICK ICON TO INSERT OBJECT</a:t>
            </a:r>
          </a:p>
        </p:txBody>
      </p:sp>
      <p:sp>
        <p:nvSpPr>
          <p:cNvPr id="15" name="Content Placeholder 8"/>
          <p:cNvSpPr>
            <a:spLocks noGrp="1"/>
          </p:cNvSpPr>
          <p:nvPr>
            <p:ph sz="quarter" idx="16"/>
          </p:nvPr>
        </p:nvSpPr>
        <p:spPr>
          <a:xfrm>
            <a:off x="4203700" y="1348814"/>
            <a:ext cx="4640524" cy="3014417"/>
          </a:xfrm>
          <a:prstGeom prst="rect">
            <a:avLst/>
          </a:prstGeom>
        </p:spPr>
        <p:txBody>
          <a:bodyPr numCol="1" spcCol="360000" anchor="t"/>
          <a:lstStyle>
            <a:lvl1pPr marL="342900" indent="-342900">
              <a:spcBef>
                <a:spcPts val="0"/>
              </a:spcBef>
              <a:spcAft>
                <a:spcPts val="600"/>
              </a:spcAft>
              <a:buClr>
                <a:schemeClr val="accent1"/>
              </a:buClr>
              <a:buFont typeface="Segoe UI" panose="020B0502040204020203" pitchFamily="34" charset="0"/>
              <a:buChar char="›"/>
              <a:defRPr sz="2200">
                <a:solidFill>
                  <a:schemeClr val="tx1">
                    <a:lumMod val="75000"/>
                  </a:schemeClr>
                </a:solidFill>
                <a:latin typeface="Segoe UI" panose="020B0502040204020203" pitchFamily="34" charset="0"/>
                <a:cs typeface="Segoe UI" panose="020B0502040204020203" pitchFamily="34" charset="0"/>
              </a:defRPr>
            </a:lvl1pPr>
            <a:lvl2pPr marL="742950" indent="-285750">
              <a:spcBef>
                <a:spcPts val="0"/>
              </a:spcBef>
              <a:spcAft>
                <a:spcPts val="1800"/>
              </a:spcAft>
              <a:buClr>
                <a:schemeClr val="accent1"/>
              </a:buClr>
              <a:buFont typeface="Segoe UI" panose="020B0502040204020203" pitchFamily="34" charset="0"/>
              <a:buChar char="›"/>
              <a:defRPr sz="2000">
                <a:solidFill>
                  <a:schemeClr val="tx1">
                    <a:lumMod val="75000"/>
                  </a:schemeClr>
                </a:solidFill>
                <a:latin typeface="Segoe UI" panose="020B0502040204020203" pitchFamily="34" charset="0"/>
                <a:cs typeface="Segoe UI" panose="020B0502040204020203" pitchFamily="34" charset="0"/>
              </a:defRPr>
            </a:lvl2pPr>
            <a:lvl3pPr marL="1143000" indent="-228600">
              <a:spcBef>
                <a:spcPts val="0"/>
              </a:spcBef>
              <a:spcAft>
                <a:spcPts val="1800"/>
              </a:spcAft>
              <a:buClr>
                <a:schemeClr val="accent2"/>
              </a:buClr>
              <a:buFont typeface="Arial" panose="020B0604020202020204" pitchFamily="34" charset="0"/>
              <a:buChar char="•"/>
              <a:defRPr sz="1800">
                <a:solidFill>
                  <a:srgbClr val="797979"/>
                </a:solidFill>
                <a:latin typeface="Segoe UI" panose="020B0502040204020203" pitchFamily="34" charset="0"/>
                <a:cs typeface="Segoe UI" panose="020B0502040204020203" pitchFamily="34" charset="0"/>
              </a:defRPr>
            </a:lvl3pPr>
            <a:lvl4pPr marL="1600200" indent="-228600">
              <a:spcBef>
                <a:spcPts val="0"/>
              </a:spcBef>
              <a:spcAft>
                <a:spcPts val="1800"/>
              </a:spcAft>
              <a:buClr>
                <a:schemeClr val="accent2"/>
              </a:buClr>
              <a:buFont typeface="Arial" panose="020B0604020202020204" pitchFamily="34" charset="0"/>
              <a:buChar char="•"/>
              <a:defRPr sz="1600">
                <a:solidFill>
                  <a:srgbClr val="797979"/>
                </a:solidFill>
                <a:latin typeface="Segoe UI" panose="020B0502040204020203" pitchFamily="34" charset="0"/>
                <a:cs typeface="Segoe UI" panose="020B0502040204020203" pitchFamily="34" charset="0"/>
              </a:defRPr>
            </a:lvl4pPr>
            <a:lvl5pPr marL="2057400" indent="-228600">
              <a:buClr>
                <a:srgbClr val="68C0B5"/>
              </a:buClr>
              <a:buFont typeface="Arial" panose="020B0604020202020204" pitchFamily="34" charset="0"/>
              <a:buChar char="•"/>
              <a:defRPr sz="1200">
                <a:solidFill>
                  <a:srgbClr val="797979"/>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p:txBody>
      </p:sp>
      <p:sp>
        <p:nvSpPr>
          <p:cNvPr id="16" name="Text Placeholder 5"/>
          <p:cNvSpPr>
            <a:spLocks noGrp="1"/>
          </p:cNvSpPr>
          <p:nvPr>
            <p:ph type="body" sz="quarter" idx="18" hasCustomPrompt="1"/>
          </p:nvPr>
        </p:nvSpPr>
        <p:spPr>
          <a:xfrm>
            <a:off x="4203700" y="782321"/>
            <a:ext cx="4640524" cy="566494"/>
          </a:xfrm>
          <a:prstGeom prst="rect">
            <a:avLst/>
          </a:prstGeom>
        </p:spPr>
        <p:txBody>
          <a:bodyPr anchor="t">
            <a:noAutofit/>
          </a:bodyPr>
          <a:lstStyle>
            <a:lvl1pPr marL="0" indent="0" algn="l">
              <a:buNone/>
              <a:defRPr sz="1800" baseline="0">
                <a:solidFill>
                  <a:srgbClr val="009FE3"/>
                </a:solidFill>
                <a:latin typeface="Segoe UI Semibold" panose="020B0702040204020203" pitchFamily="34" charset="0"/>
                <a:cs typeface="Segoe UI Semibold" panose="020B0702040204020203" pitchFamily="34" charset="0"/>
              </a:defRPr>
            </a:lvl1pPr>
          </a:lstStyle>
          <a:p>
            <a:pPr lvl="0"/>
            <a:r>
              <a:rPr lang="en-GB" dirty="0"/>
              <a:t>SLIDE SUBTITLE (REMOVE IF NOT NEEDED)</a:t>
            </a:r>
          </a:p>
        </p:txBody>
      </p:sp>
    </p:spTree>
    <p:extLst>
      <p:ext uri="{BB962C8B-B14F-4D97-AF65-F5344CB8AC3E}">
        <p14:creationId xmlns:p14="http://schemas.microsoft.com/office/powerpoint/2010/main" val="2041574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4" hasCustomPrompt="1"/>
          </p:nvPr>
        </p:nvSpPr>
        <p:spPr>
          <a:xfrm>
            <a:off x="0" y="0"/>
            <a:ext cx="9144000" cy="5143500"/>
          </a:xfrm>
          <a:pattFill prst="pct5">
            <a:fgClr>
              <a:schemeClr val="tx2"/>
            </a:fgClr>
            <a:bgClr>
              <a:schemeClr val="bg1"/>
            </a:bgClr>
          </a:pattFill>
        </p:spPr>
        <p:txBody>
          <a:bodyPr anchor="t">
            <a:normAutofit/>
          </a:bodyPr>
          <a:lstStyle>
            <a:lvl1pPr marL="0" indent="0" algn="ctr">
              <a:buNone/>
              <a:defRPr sz="1600" b="1" baseline="0"/>
            </a:lvl1pPr>
          </a:lstStyle>
          <a:p>
            <a:r>
              <a:rPr lang="en-GB" dirty="0"/>
              <a:t>ADD IMAGE HERE</a:t>
            </a:r>
          </a:p>
          <a:p>
            <a:r>
              <a:rPr lang="en-GB" dirty="0"/>
              <a:t>(DELETE IF NOT NEEDED)</a:t>
            </a:r>
          </a:p>
        </p:txBody>
      </p:sp>
      <p:sp>
        <p:nvSpPr>
          <p:cNvPr id="5" name="Text Placeholder 5"/>
          <p:cNvSpPr>
            <a:spLocks noGrp="1"/>
          </p:cNvSpPr>
          <p:nvPr>
            <p:ph type="body" sz="quarter" idx="15" hasCustomPrompt="1"/>
          </p:nvPr>
        </p:nvSpPr>
        <p:spPr>
          <a:xfrm>
            <a:off x="234950" y="190427"/>
            <a:ext cx="4640524" cy="579194"/>
          </a:xfrm>
          <a:prstGeom prst="rect">
            <a:avLst/>
          </a:prstGeom>
        </p:spPr>
        <p:txBody>
          <a:bodyPr anchor="t">
            <a:noAutofit/>
          </a:bodyPr>
          <a:lstStyle>
            <a:lvl1pPr marL="0" indent="0" algn="l">
              <a:buNone/>
              <a:defRPr sz="2800" baseline="0">
                <a:solidFill>
                  <a:srgbClr val="0069B4"/>
                </a:solidFill>
                <a:latin typeface="Segoe UI Semibold" panose="020B0702040204020203" pitchFamily="34" charset="0"/>
                <a:cs typeface="Segoe UI Semibold" panose="020B0702040204020203" pitchFamily="34" charset="0"/>
              </a:defRPr>
            </a:lvl1pPr>
          </a:lstStyle>
          <a:p>
            <a:pPr lvl="0"/>
            <a:r>
              <a:rPr lang="en-US" dirty="0"/>
              <a:t>Slide title</a:t>
            </a:r>
          </a:p>
        </p:txBody>
      </p:sp>
      <p:sp>
        <p:nvSpPr>
          <p:cNvPr id="9"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dirty="0"/>
          </a:p>
        </p:txBody>
      </p:sp>
      <p:sp>
        <p:nvSpPr>
          <p:cNvPr id="10" name="Content Placeholder 8"/>
          <p:cNvSpPr>
            <a:spLocks noGrp="1"/>
          </p:cNvSpPr>
          <p:nvPr>
            <p:ph sz="quarter" idx="16"/>
          </p:nvPr>
        </p:nvSpPr>
        <p:spPr>
          <a:xfrm>
            <a:off x="226088" y="1348814"/>
            <a:ext cx="4649386" cy="3014417"/>
          </a:xfrm>
          <a:prstGeom prst="rect">
            <a:avLst/>
          </a:prstGeom>
        </p:spPr>
        <p:txBody>
          <a:bodyPr numCol="1" spcCol="360000" anchor="t"/>
          <a:lstStyle>
            <a:lvl1pPr marL="342900" indent="-342900">
              <a:spcBef>
                <a:spcPts val="0"/>
              </a:spcBef>
              <a:spcAft>
                <a:spcPts val="600"/>
              </a:spcAft>
              <a:buClr>
                <a:schemeClr val="accent1"/>
              </a:buClr>
              <a:buFont typeface="Segoe UI" panose="020B0502040204020203" pitchFamily="34" charset="0"/>
              <a:buChar char="›"/>
              <a:defRPr sz="2200">
                <a:solidFill>
                  <a:schemeClr val="tx1">
                    <a:lumMod val="75000"/>
                  </a:schemeClr>
                </a:solidFill>
                <a:latin typeface="Segoe UI" panose="020B0502040204020203" pitchFamily="34" charset="0"/>
                <a:cs typeface="Segoe UI" panose="020B0502040204020203" pitchFamily="34" charset="0"/>
              </a:defRPr>
            </a:lvl1pPr>
            <a:lvl2pPr marL="742950" indent="-285750">
              <a:spcBef>
                <a:spcPts val="0"/>
              </a:spcBef>
              <a:spcAft>
                <a:spcPts val="1800"/>
              </a:spcAft>
              <a:buClr>
                <a:schemeClr val="accent1"/>
              </a:buClr>
              <a:buFont typeface="Segoe UI" panose="020B0502040204020203" pitchFamily="34" charset="0"/>
              <a:buChar char="›"/>
              <a:defRPr sz="2000">
                <a:solidFill>
                  <a:schemeClr val="tx1">
                    <a:lumMod val="75000"/>
                  </a:schemeClr>
                </a:solidFill>
                <a:latin typeface="Segoe UI" panose="020B0502040204020203" pitchFamily="34" charset="0"/>
                <a:cs typeface="Segoe UI" panose="020B0502040204020203" pitchFamily="34" charset="0"/>
              </a:defRPr>
            </a:lvl2pPr>
            <a:lvl3pPr marL="1143000" indent="-228600">
              <a:spcBef>
                <a:spcPts val="0"/>
              </a:spcBef>
              <a:spcAft>
                <a:spcPts val="1800"/>
              </a:spcAft>
              <a:buClr>
                <a:schemeClr val="accent2"/>
              </a:buClr>
              <a:buFont typeface="Arial" panose="020B0604020202020204" pitchFamily="34" charset="0"/>
              <a:buChar char="•"/>
              <a:defRPr sz="1800">
                <a:solidFill>
                  <a:srgbClr val="797979"/>
                </a:solidFill>
                <a:latin typeface="Segoe UI" panose="020B0502040204020203" pitchFamily="34" charset="0"/>
                <a:cs typeface="Segoe UI" panose="020B0502040204020203" pitchFamily="34" charset="0"/>
              </a:defRPr>
            </a:lvl3pPr>
            <a:lvl4pPr marL="1600200" indent="-228600">
              <a:spcBef>
                <a:spcPts val="0"/>
              </a:spcBef>
              <a:spcAft>
                <a:spcPts val="1800"/>
              </a:spcAft>
              <a:buClr>
                <a:schemeClr val="accent2"/>
              </a:buClr>
              <a:buFont typeface="Arial" panose="020B0604020202020204" pitchFamily="34" charset="0"/>
              <a:buChar char="•"/>
              <a:defRPr sz="1600">
                <a:solidFill>
                  <a:srgbClr val="797979"/>
                </a:solidFill>
                <a:latin typeface="Segoe UI" panose="020B0502040204020203" pitchFamily="34" charset="0"/>
                <a:cs typeface="Segoe UI" panose="020B0502040204020203" pitchFamily="34" charset="0"/>
              </a:defRPr>
            </a:lvl4pPr>
            <a:lvl5pPr marL="2057400" indent="-228600">
              <a:buClr>
                <a:srgbClr val="68C0B5"/>
              </a:buClr>
              <a:buFont typeface="Arial" panose="020B0604020202020204" pitchFamily="34" charset="0"/>
              <a:buChar char="•"/>
              <a:defRPr sz="1200">
                <a:solidFill>
                  <a:srgbClr val="797979"/>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p:txBody>
      </p:sp>
      <p:sp>
        <p:nvSpPr>
          <p:cNvPr id="11" name="Text Placeholder 5"/>
          <p:cNvSpPr>
            <a:spLocks noGrp="1"/>
          </p:cNvSpPr>
          <p:nvPr>
            <p:ph type="body" sz="quarter" idx="18" hasCustomPrompt="1"/>
          </p:nvPr>
        </p:nvSpPr>
        <p:spPr>
          <a:xfrm>
            <a:off x="226088" y="782321"/>
            <a:ext cx="4649386" cy="566494"/>
          </a:xfrm>
          <a:prstGeom prst="rect">
            <a:avLst/>
          </a:prstGeom>
        </p:spPr>
        <p:txBody>
          <a:bodyPr anchor="t">
            <a:noAutofit/>
          </a:bodyPr>
          <a:lstStyle>
            <a:lvl1pPr marL="0" indent="0" algn="l">
              <a:buNone/>
              <a:defRPr sz="1800" baseline="0">
                <a:solidFill>
                  <a:srgbClr val="009FE3"/>
                </a:solidFill>
                <a:latin typeface="Segoe UI Semibold" panose="020B0702040204020203" pitchFamily="34" charset="0"/>
                <a:cs typeface="Segoe UI Semibold" panose="020B0702040204020203" pitchFamily="34" charset="0"/>
              </a:defRPr>
            </a:lvl1pPr>
          </a:lstStyle>
          <a:p>
            <a:pPr lvl="0"/>
            <a:r>
              <a:rPr lang="en-GB" dirty="0"/>
              <a:t>SLIDE SUBTITLE (REMOVE IF NOT NEEDED)</a:t>
            </a:r>
          </a:p>
        </p:txBody>
      </p:sp>
      <p:sp>
        <p:nvSpPr>
          <p:cNvPr id="25" name="Content Placeholder 2"/>
          <p:cNvSpPr>
            <a:spLocks noGrp="1"/>
          </p:cNvSpPr>
          <p:nvPr>
            <p:ph sz="quarter" idx="19" hasCustomPrompt="1"/>
          </p:nvPr>
        </p:nvSpPr>
        <p:spPr>
          <a:xfrm>
            <a:off x="5608631" y="895350"/>
            <a:ext cx="3321050" cy="3467882"/>
          </a:xfrm>
          <a:prstGeom prst="rect">
            <a:avLst/>
          </a:prstGeom>
          <a:solidFill>
            <a:schemeClr val="bg2">
              <a:lumMod val="20000"/>
              <a:lumOff val="80000"/>
            </a:schemeClr>
          </a:solidFill>
        </p:spPr>
        <p:txBody>
          <a:bodyPr/>
          <a:lstStyle>
            <a:lvl1pPr marL="0" indent="0">
              <a:buNone/>
              <a:defRPr sz="1600" b="1" baseline="0"/>
            </a:lvl1pPr>
          </a:lstStyle>
          <a:p>
            <a:pPr lvl="0"/>
            <a:r>
              <a:rPr lang="en-GB" dirty="0"/>
              <a:t>CLICK ICON TO INSERT OBJECT</a:t>
            </a:r>
          </a:p>
        </p:txBody>
      </p:sp>
    </p:spTree>
    <p:extLst>
      <p:ext uri="{BB962C8B-B14F-4D97-AF65-F5344CB8AC3E}">
        <p14:creationId xmlns:p14="http://schemas.microsoft.com/office/powerpoint/2010/main" val="2471320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lit 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0" y="0"/>
            <a:ext cx="9144000" cy="5143500"/>
          </a:xfrm>
          <a:pattFill prst="pct5">
            <a:fgClr>
              <a:schemeClr val="tx2"/>
            </a:fgClr>
            <a:bgClr>
              <a:schemeClr val="bg1"/>
            </a:bgClr>
          </a:pattFill>
        </p:spPr>
        <p:txBody>
          <a:bodyPr anchor="t">
            <a:normAutofit/>
          </a:bodyPr>
          <a:lstStyle>
            <a:lvl1pPr marL="0" indent="0" algn="ctr">
              <a:buNone/>
              <a:defRPr sz="1600" b="1" baseline="0"/>
            </a:lvl1pPr>
          </a:lstStyle>
          <a:p>
            <a:r>
              <a:rPr lang="en-GB" dirty="0"/>
              <a:t>ADD IMAGE HERE</a:t>
            </a:r>
          </a:p>
          <a:p>
            <a:r>
              <a:rPr lang="en-GB" dirty="0"/>
              <a:t>(DELETE IF NOT NEEDED)</a:t>
            </a:r>
          </a:p>
        </p:txBody>
      </p:sp>
      <p:sp>
        <p:nvSpPr>
          <p:cNvPr id="7"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dirty="0"/>
          </a:p>
        </p:txBody>
      </p:sp>
      <p:sp>
        <p:nvSpPr>
          <p:cNvPr id="3" name="Content Placeholder 2"/>
          <p:cNvSpPr>
            <a:spLocks noGrp="1"/>
          </p:cNvSpPr>
          <p:nvPr>
            <p:ph sz="quarter" idx="19" hasCustomPrompt="1"/>
          </p:nvPr>
        </p:nvSpPr>
        <p:spPr>
          <a:xfrm>
            <a:off x="5345326" y="470453"/>
            <a:ext cx="3326411" cy="3649690"/>
          </a:xfrm>
          <a:prstGeom prst="rect">
            <a:avLst/>
          </a:prstGeom>
          <a:noFill/>
        </p:spPr>
        <p:txBody>
          <a:bodyPr/>
          <a:lstStyle>
            <a:lvl1pPr marL="0" indent="0" algn="ctr">
              <a:buNone/>
              <a:defRPr sz="1600" b="1" baseline="0"/>
            </a:lvl1pPr>
          </a:lstStyle>
          <a:p>
            <a:pPr lvl="0"/>
            <a:r>
              <a:rPr lang="en-GB" dirty="0"/>
              <a:t>CLICK ICON TO INSERT CHART/TABLE/SMART ART</a:t>
            </a:r>
          </a:p>
        </p:txBody>
      </p:sp>
      <p:sp>
        <p:nvSpPr>
          <p:cNvPr id="17" name="Content Placeholder 18"/>
          <p:cNvSpPr>
            <a:spLocks noGrp="1"/>
          </p:cNvSpPr>
          <p:nvPr>
            <p:ph sz="quarter" idx="20"/>
          </p:nvPr>
        </p:nvSpPr>
        <p:spPr>
          <a:xfrm>
            <a:off x="532813" y="1205468"/>
            <a:ext cx="4464050" cy="2749550"/>
          </a:xfrm>
          <a:prstGeom prst="rect">
            <a:avLst/>
          </a:prstGeom>
        </p:spPr>
        <p:txBody>
          <a:bodyPr/>
          <a:lstStyle>
            <a:lvl1pPr marL="342900" indent="-342900">
              <a:buClr>
                <a:schemeClr val="accent1"/>
              </a:buClr>
              <a:buFont typeface="Segoe UI" panose="020B0502040204020203" pitchFamily="34" charset="0"/>
              <a:buChar char="›"/>
              <a:defRPr sz="2200">
                <a:solidFill>
                  <a:schemeClr val="tx1">
                    <a:lumMod val="75000"/>
                  </a:schemeClr>
                </a:solidFill>
              </a:defRPr>
            </a:lvl1pPr>
            <a:lvl2pPr marL="742950" indent="-285750">
              <a:buClr>
                <a:schemeClr val="accent1"/>
              </a:buClr>
              <a:buFont typeface="Segoe UI" panose="020B0502040204020203" pitchFamily="34" charset="0"/>
              <a:buChar char="›"/>
              <a:defRPr sz="2000">
                <a:solidFill>
                  <a:schemeClr val="tx1">
                    <a:lumMod val="75000"/>
                  </a:schemeClr>
                </a:solidFill>
              </a:defRPr>
            </a:lvl2pPr>
            <a:lvl3pPr marL="1143000" indent="-228600">
              <a:buClr>
                <a:schemeClr val="bg1"/>
              </a:buClr>
              <a:buFont typeface="Arial" panose="020B0604020202020204" pitchFamily="34" charset="0"/>
              <a:buChar char="•"/>
              <a:defRPr>
                <a:solidFill>
                  <a:schemeClr val="bg1"/>
                </a:solidFill>
              </a:defRPr>
            </a:lvl3pPr>
            <a:lvl4pPr marL="1600200" indent="-228600">
              <a:buClr>
                <a:schemeClr val="bg1"/>
              </a:buClr>
              <a:buFont typeface="Arial" panose="020B0604020202020204" pitchFamily="34" charset="0"/>
              <a:buChar char="•"/>
              <a:defRPr>
                <a:solidFill>
                  <a:schemeClr val="bg1"/>
                </a:solidFill>
              </a:defRPr>
            </a:lvl4pPr>
            <a:lvl5pPr marL="2057400" indent="-228600">
              <a:buClr>
                <a:schemeClr val="bg1"/>
              </a:buClr>
              <a:buFont typeface="Arial" panose="020B0604020202020204" pitchFamily="34" charset="0"/>
              <a:buChar char="•"/>
              <a:defRPr>
                <a:solidFill>
                  <a:schemeClr val="bg1"/>
                </a:solidFill>
              </a:defRPr>
            </a:lvl5pPr>
          </a:lstStyle>
          <a:p>
            <a:pPr lvl="0"/>
            <a:r>
              <a:rPr lang="en-US"/>
              <a:t>Edit Master text styles</a:t>
            </a:r>
          </a:p>
          <a:p>
            <a:pPr lvl="1"/>
            <a:r>
              <a:rPr lang="en-US"/>
              <a:t>Second level</a:t>
            </a:r>
          </a:p>
        </p:txBody>
      </p:sp>
      <p:sp>
        <p:nvSpPr>
          <p:cNvPr id="9" name="Text Placeholder 5"/>
          <p:cNvSpPr>
            <a:spLocks noGrp="1"/>
          </p:cNvSpPr>
          <p:nvPr>
            <p:ph type="body" sz="quarter" idx="15" hasCustomPrompt="1"/>
          </p:nvPr>
        </p:nvSpPr>
        <p:spPr>
          <a:xfrm>
            <a:off x="532813" y="626274"/>
            <a:ext cx="4464050" cy="579194"/>
          </a:xfrm>
          <a:prstGeom prst="rect">
            <a:avLst/>
          </a:prstGeom>
        </p:spPr>
        <p:txBody>
          <a:bodyPr anchor="t">
            <a:noAutofit/>
          </a:bodyPr>
          <a:lstStyle>
            <a:lvl1pPr marL="0" indent="0" algn="l">
              <a:buNone/>
              <a:defRPr sz="2800" baseline="0">
                <a:solidFill>
                  <a:schemeClr val="tx2"/>
                </a:solidFill>
                <a:latin typeface="Segoe UI Semibold" panose="020B0702040204020203" pitchFamily="34" charset="0"/>
                <a:cs typeface="Segoe UI Semibold" panose="020B0702040204020203" pitchFamily="34" charset="0"/>
              </a:defRPr>
            </a:lvl1pPr>
          </a:lstStyle>
          <a:p>
            <a:pPr lvl="0"/>
            <a:r>
              <a:rPr lang="en-US" dirty="0"/>
              <a:t>Slide title</a:t>
            </a:r>
          </a:p>
        </p:txBody>
      </p:sp>
    </p:spTree>
    <p:extLst>
      <p:ext uri="{BB962C8B-B14F-4D97-AF65-F5344CB8AC3E}">
        <p14:creationId xmlns:p14="http://schemas.microsoft.com/office/powerpoint/2010/main" val="488011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plit Conten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0" y="0"/>
            <a:ext cx="9144000" cy="5143500"/>
          </a:xfrm>
          <a:pattFill prst="pct5">
            <a:fgClr>
              <a:schemeClr val="tx2"/>
            </a:fgClr>
            <a:bgClr>
              <a:schemeClr val="bg1"/>
            </a:bgClr>
          </a:pattFill>
        </p:spPr>
        <p:txBody>
          <a:bodyPr anchor="t">
            <a:normAutofit/>
          </a:bodyPr>
          <a:lstStyle>
            <a:lvl1pPr marL="0" indent="0" algn="ctr">
              <a:buNone/>
              <a:defRPr sz="1600" b="1" baseline="0"/>
            </a:lvl1pPr>
          </a:lstStyle>
          <a:p>
            <a:r>
              <a:rPr lang="en-GB" dirty="0"/>
              <a:t>ADD IMAGE HERE</a:t>
            </a:r>
          </a:p>
          <a:p>
            <a:r>
              <a:rPr lang="en-GB" dirty="0"/>
              <a:t>(DELETE IF NOT NEEDED)</a:t>
            </a:r>
          </a:p>
        </p:txBody>
      </p:sp>
      <p:sp>
        <p:nvSpPr>
          <p:cNvPr id="5" name="Text Placeholder 5"/>
          <p:cNvSpPr>
            <a:spLocks noGrp="1"/>
          </p:cNvSpPr>
          <p:nvPr>
            <p:ph type="body" sz="quarter" idx="15" hasCustomPrompt="1"/>
          </p:nvPr>
        </p:nvSpPr>
        <p:spPr>
          <a:xfrm>
            <a:off x="4708478" y="1923977"/>
            <a:ext cx="4135746" cy="579194"/>
          </a:xfrm>
          <a:prstGeom prst="rect">
            <a:avLst/>
          </a:prstGeom>
        </p:spPr>
        <p:txBody>
          <a:bodyPr anchor="t">
            <a:noAutofit/>
          </a:bodyPr>
          <a:lstStyle>
            <a:lvl1pPr marL="0" indent="0" algn="l">
              <a:buNone/>
              <a:defRPr sz="2800" baseline="0">
                <a:solidFill>
                  <a:srgbClr val="0069B4"/>
                </a:solidFill>
                <a:latin typeface="Segoe UI Semibold" panose="020B0702040204020203" pitchFamily="34" charset="0"/>
                <a:cs typeface="Segoe UI Semibold" panose="020B0702040204020203" pitchFamily="34" charset="0"/>
              </a:defRPr>
            </a:lvl1pPr>
          </a:lstStyle>
          <a:p>
            <a:pPr lvl="0"/>
            <a:r>
              <a:rPr lang="en-US" dirty="0"/>
              <a:t>Slide title or key info</a:t>
            </a:r>
          </a:p>
        </p:txBody>
      </p:sp>
      <p:sp>
        <p:nvSpPr>
          <p:cNvPr id="9"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dirty="0"/>
          </a:p>
        </p:txBody>
      </p:sp>
      <p:sp>
        <p:nvSpPr>
          <p:cNvPr id="3" name="Content Placeholder 2"/>
          <p:cNvSpPr>
            <a:spLocks noGrp="1"/>
          </p:cNvSpPr>
          <p:nvPr>
            <p:ph sz="quarter" idx="17" hasCustomPrompt="1"/>
          </p:nvPr>
        </p:nvSpPr>
        <p:spPr>
          <a:xfrm>
            <a:off x="241299" y="292100"/>
            <a:ext cx="4037273" cy="4071132"/>
          </a:xfrm>
          <a:prstGeom prst="rect">
            <a:avLst/>
          </a:prstGeom>
          <a:solidFill>
            <a:schemeClr val="bg2">
              <a:lumMod val="20000"/>
              <a:lumOff val="80000"/>
            </a:schemeClr>
          </a:solidFill>
        </p:spPr>
        <p:txBody>
          <a:bodyPr/>
          <a:lstStyle>
            <a:lvl1pPr marL="0" indent="0">
              <a:buNone/>
              <a:defRPr sz="1600" b="1" baseline="0"/>
            </a:lvl1pPr>
          </a:lstStyle>
          <a:p>
            <a:pPr lvl="0"/>
            <a:r>
              <a:rPr lang="en-GB" dirty="0"/>
              <a:t>CLICK ICON TO INSERT OBJECT</a:t>
            </a:r>
          </a:p>
        </p:txBody>
      </p:sp>
      <p:sp>
        <p:nvSpPr>
          <p:cNvPr id="4" name="Text Placeholder 3"/>
          <p:cNvSpPr>
            <a:spLocks noGrp="1"/>
          </p:cNvSpPr>
          <p:nvPr>
            <p:ph type="body" sz="quarter" idx="18" hasCustomPrompt="1"/>
          </p:nvPr>
        </p:nvSpPr>
        <p:spPr>
          <a:xfrm>
            <a:off x="4708478" y="2698781"/>
            <a:ext cx="4135746" cy="914400"/>
          </a:xfrm>
          <a:prstGeom prst="rect">
            <a:avLst/>
          </a:prstGeom>
        </p:spPr>
        <p:txBody>
          <a:bodyPr/>
          <a:lstStyle>
            <a:lvl1pPr marL="0" indent="0">
              <a:buNone/>
              <a:defRPr sz="2000"/>
            </a:lvl1pPr>
          </a:lstStyle>
          <a:p>
            <a:pPr lvl="0"/>
            <a:r>
              <a:rPr lang="en-US" dirty="0"/>
              <a:t>Sub content can be added here if needed </a:t>
            </a:r>
            <a:endParaRPr lang="en-GB" dirty="0"/>
          </a:p>
        </p:txBody>
      </p:sp>
    </p:spTree>
    <p:extLst>
      <p:ext uri="{BB962C8B-B14F-4D97-AF65-F5344CB8AC3E}">
        <p14:creationId xmlns:p14="http://schemas.microsoft.com/office/powerpoint/2010/main" val="3590066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lit Content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0" y="0"/>
            <a:ext cx="9144000" cy="5143500"/>
          </a:xfrm>
          <a:pattFill prst="pct5">
            <a:fgClr>
              <a:schemeClr val="tx2"/>
            </a:fgClr>
            <a:bgClr>
              <a:schemeClr val="bg1"/>
            </a:bgClr>
          </a:pattFill>
        </p:spPr>
        <p:txBody>
          <a:bodyPr anchor="t">
            <a:normAutofit/>
          </a:bodyPr>
          <a:lstStyle>
            <a:lvl1pPr marL="0" indent="0" algn="ctr">
              <a:buNone/>
              <a:defRPr sz="1600" b="1" baseline="0"/>
            </a:lvl1pPr>
          </a:lstStyle>
          <a:p>
            <a:r>
              <a:rPr lang="en-GB" dirty="0"/>
              <a:t>ADD IMAGE HERE</a:t>
            </a:r>
          </a:p>
          <a:p>
            <a:r>
              <a:rPr lang="en-GB" dirty="0"/>
              <a:t>(DELETE IF NOT NEEDED)</a:t>
            </a:r>
          </a:p>
        </p:txBody>
      </p:sp>
      <p:sp>
        <p:nvSpPr>
          <p:cNvPr id="5" name="Text Placeholder 5"/>
          <p:cNvSpPr>
            <a:spLocks noGrp="1"/>
          </p:cNvSpPr>
          <p:nvPr>
            <p:ph type="body" sz="quarter" idx="15" hasCustomPrompt="1"/>
          </p:nvPr>
        </p:nvSpPr>
        <p:spPr>
          <a:xfrm>
            <a:off x="241299" y="1923977"/>
            <a:ext cx="4135746" cy="579194"/>
          </a:xfrm>
          <a:prstGeom prst="rect">
            <a:avLst/>
          </a:prstGeom>
        </p:spPr>
        <p:txBody>
          <a:bodyPr anchor="t">
            <a:noAutofit/>
          </a:bodyPr>
          <a:lstStyle>
            <a:lvl1pPr marL="0" indent="0" algn="l">
              <a:buNone/>
              <a:defRPr sz="2800" baseline="0">
                <a:solidFill>
                  <a:srgbClr val="0069B4"/>
                </a:solidFill>
                <a:latin typeface="Segoe UI Semibold" panose="020B0702040204020203" pitchFamily="34" charset="0"/>
                <a:cs typeface="Segoe UI Semibold" panose="020B0702040204020203" pitchFamily="34" charset="0"/>
              </a:defRPr>
            </a:lvl1pPr>
          </a:lstStyle>
          <a:p>
            <a:pPr lvl="0"/>
            <a:r>
              <a:rPr lang="en-US" dirty="0"/>
              <a:t>Slide title or key info</a:t>
            </a:r>
          </a:p>
        </p:txBody>
      </p:sp>
      <p:sp>
        <p:nvSpPr>
          <p:cNvPr id="9"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dirty="0"/>
          </a:p>
        </p:txBody>
      </p:sp>
      <p:sp>
        <p:nvSpPr>
          <p:cNvPr id="3" name="Content Placeholder 2"/>
          <p:cNvSpPr>
            <a:spLocks noGrp="1"/>
          </p:cNvSpPr>
          <p:nvPr>
            <p:ph sz="quarter" idx="17" hasCustomPrompt="1"/>
          </p:nvPr>
        </p:nvSpPr>
        <p:spPr>
          <a:xfrm>
            <a:off x="4892408" y="292100"/>
            <a:ext cx="4037273" cy="4071132"/>
          </a:xfrm>
          <a:prstGeom prst="rect">
            <a:avLst/>
          </a:prstGeom>
          <a:solidFill>
            <a:schemeClr val="bg2">
              <a:lumMod val="20000"/>
              <a:lumOff val="80000"/>
            </a:schemeClr>
          </a:solidFill>
        </p:spPr>
        <p:txBody>
          <a:bodyPr/>
          <a:lstStyle>
            <a:lvl1pPr marL="0" indent="0">
              <a:buNone/>
              <a:defRPr sz="1600" b="1" baseline="0"/>
            </a:lvl1pPr>
          </a:lstStyle>
          <a:p>
            <a:pPr lvl="0"/>
            <a:r>
              <a:rPr lang="en-GB" dirty="0"/>
              <a:t>CLICK ICON TO INSERT OBJECT</a:t>
            </a:r>
          </a:p>
        </p:txBody>
      </p:sp>
      <p:sp>
        <p:nvSpPr>
          <p:cNvPr id="4" name="Text Placeholder 3"/>
          <p:cNvSpPr>
            <a:spLocks noGrp="1"/>
          </p:cNvSpPr>
          <p:nvPr>
            <p:ph type="body" sz="quarter" idx="18" hasCustomPrompt="1"/>
          </p:nvPr>
        </p:nvSpPr>
        <p:spPr>
          <a:xfrm>
            <a:off x="241299" y="2698781"/>
            <a:ext cx="4135746" cy="914400"/>
          </a:xfrm>
          <a:prstGeom prst="rect">
            <a:avLst/>
          </a:prstGeom>
        </p:spPr>
        <p:txBody>
          <a:bodyPr/>
          <a:lstStyle>
            <a:lvl1pPr marL="0" indent="0">
              <a:buNone/>
              <a:defRPr sz="2000"/>
            </a:lvl1pPr>
          </a:lstStyle>
          <a:p>
            <a:pPr lvl="0"/>
            <a:r>
              <a:rPr lang="en-US" dirty="0"/>
              <a:t>Sub content can be added here if needed </a:t>
            </a:r>
            <a:endParaRPr lang="en-GB" dirty="0"/>
          </a:p>
        </p:txBody>
      </p:sp>
    </p:spTree>
    <p:extLst>
      <p:ext uri="{BB962C8B-B14F-4D97-AF65-F5344CB8AC3E}">
        <p14:creationId xmlns:p14="http://schemas.microsoft.com/office/powerpoint/2010/main" val="2035616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lit Content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0" y="0"/>
            <a:ext cx="9144000" cy="5143500"/>
          </a:xfrm>
          <a:pattFill prst="pct5">
            <a:fgClr>
              <a:schemeClr val="tx2"/>
            </a:fgClr>
            <a:bgClr>
              <a:schemeClr val="bg1"/>
            </a:bgClr>
          </a:pattFill>
        </p:spPr>
        <p:txBody>
          <a:bodyPr anchor="t">
            <a:normAutofit/>
          </a:bodyPr>
          <a:lstStyle>
            <a:lvl1pPr marL="0" indent="0" algn="ctr">
              <a:buNone/>
              <a:defRPr sz="1600" b="1" baseline="0"/>
            </a:lvl1pPr>
          </a:lstStyle>
          <a:p>
            <a:r>
              <a:rPr lang="en-GB" dirty="0"/>
              <a:t>ADD IMAGE HERE</a:t>
            </a:r>
          </a:p>
          <a:p>
            <a:r>
              <a:rPr lang="en-GB" dirty="0"/>
              <a:t>(DELETE IF NOT NEEDED)</a:t>
            </a:r>
          </a:p>
        </p:txBody>
      </p:sp>
      <p:sp>
        <p:nvSpPr>
          <p:cNvPr id="7"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dirty="0"/>
          </a:p>
        </p:txBody>
      </p:sp>
      <p:sp>
        <p:nvSpPr>
          <p:cNvPr id="3" name="Content Placeholder 2"/>
          <p:cNvSpPr>
            <a:spLocks noGrp="1"/>
          </p:cNvSpPr>
          <p:nvPr>
            <p:ph sz="quarter" idx="19" hasCustomPrompt="1"/>
          </p:nvPr>
        </p:nvSpPr>
        <p:spPr>
          <a:xfrm>
            <a:off x="511987" y="470453"/>
            <a:ext cx="3326411" cy="3649690"/>
          </a:xfrm>
          <a:prstGeom prst="rect">
            <a:avLst/>
          </a:prstGeom>
          <a:solidFill>
            <a:schemeClr val="bg2">
              <a:lumMod val="20000"/>
              <a:lumOff val="80000"/>
            </a:schemeClr>
          </a:solidFill>
        </p:spPr>
        <p:txBody>
          <a:bodyPr/>
          <a:lstStyle>
            <a:lvl1pPr marL="0" indent="0" algn="ctr">
              <a:buNone/>
              <a:defRPr sz="1600" b="1" baseline="0"/>
            </a:lvl1pPr>
          </a:lstStyle>
          <a:p>
            <a:pPr lvl="0"/>
            <a:r>
              <a:rPr lang="en-GB" dirty="0"/>
              <a:t>CLICK ICON TO INSERT CHART/TABLE/SMART ART</a:t>
            </a:r>
          </a:p>
        </p:txBody>
      </p:sp>
      <p:sp>
        <p:nvSpPr>
          <p:cNvPr id="17" name="Content Placeholder 18"/>
          <p:cNvSpPr>
            <a:spLocks noGrp="1"/>
          </p:cNvSpPr>
          <p:nvPr>
            <p:ph sz="quarter" idx="20"/>
          </p:nvPr>
        </p:nvSpPr>
        <p:spPr>
          <a:xfrm>
            <a:off x="4133263" y="1205468"/>
            <a:ext cx="4464050" cy="2749550"/>
          </a:xfrm>
          <a:prstGeom prst="rect">
            <a:avLst/>
          </a:prstGeom>
        </p:spPr>
        <p:txBody>
          <a:bodyPr/>
          <a:lstStyle>
            <a:lvl1pPr marL="342900" indent="-342900">
              <a:buClr>
                <a:schemeClr val="bg1"/>
              </a:buClr>
              <a:buFont typeface="Segoe UI" panose="020B0502040204020203" pitchFamily="34" charset="0"/>
              <a:buChar char="›"/>
              <a:defRPr sz="2200">
                <a:solidFill>
                  <a:schemeClr val="bg1"/>
                </a:solidFill>
              </a:defRPr>
            </a:lvl1pPr>
            <a:lvl2pPr marL="742950" indent="-285750">
              <a:buClr>
                <a:schemeClr val="bg1"/>
              </a:buClr>
              <a:buFont typeface="Segoe UI" panose="020B0502040204020203" pitchFamily="34" charset="0"/>
              <a:buChar char="›"/>
              <a:defRPr sz="2000">
                <a:solidFill>
                  <a:schemeClr val="bg1"/>
                </a:solidFill>
              </a:defRPr>
            </a:lvl2pPr>
            <a:lvl3pPr marL="1143000" indent="-228600">
              <a:buClr>
                <a:schemeClr val="bg1"/>
              </a:buClr>
              <a:buFont typeface="Arial" panose="020B0604020202020204" pitchFamily="34" charset="0"/>
              <a:buChar char="•"/>
              <a:defRPr>
                <a:solidFill>
                  <a:schemeClr val="bg1"/>
                </a:solidFill>
              </a:defRPr>
            </a:lvl3pPr>
            <a:lvl4pPr marL="1600200" indent="-228600">
              <a:buClr>
                <a:schemeClr val="bg1"/>
              </a:buClr>
              <a:buFont typeface="Arial" panose="020B0604020202020204" pitchFamily="34" charset="0"/>
              <a:buChar char="•"/>
              <a:defRPr>
                <a:solidFill>
                  <a:schemeClr val="bg1"/>
                </a:solidFill>
              </a:defRPr>
            </a:lvl4pPr>
            <a:lvl5pPr marL="2057400" indent="-228600">
              <a:buClr>
                <a:schemeClr val="bg1"/>
              </a:buClr>
              <a:buFont typeface="Arial" panose="020B0604020202020204" pitchFamily="34" charset="0"/>
              <a:buChar char="•"/>
              <a:defRPr>
                <a:solidFill>
                  <a:schemeClr val="bg1"/>
                </a:solidFill>
              </a:defRPr>
            </a:lvl5pPr>
          </a:lstStyle>
          <a:p>
            <a:pPr lvl="0"/>
            <a:r>
              <a:rPr lang="en-US"/>
              <a:t>Edit Master text styles</a:t>
            </a:r>
          </a:p>
          <a:p>
            <a:pPr lvl="1"/>
            <a:r>
              <a:rPr lang="en-US"/>
              <a:t>Second level</a:t>
            </a:r>
          </a:p>
        </p:txBody>
      </p:sp>
      <p:sp>
        <p:nvSpPr>
          <p:cNvPr id="9" name="Text Placeholder 5"/>
          <p:cNvSpPr>
            <a:spLocks noGrp="1"/>
          </p:cNvSpPr>
          <p:nvPr>
            <p:ph type="body" sz="quarter" idx="15" hasCustomPrompt="1"/>
          </p:nvPr>
        </p:nvSpPr>
        <p:spPr>
          <a:xfrm>
            <a:off x="4133263" y="626274"/>
            <a:ext cx="4464050" cy="579194"/>
          </a:xfrm>
          <a:prstGeom prst="rect">
            <a:avLst/>
          </a:prstGeom>
        </p:spPr>
        <p:txBody>
          <a:bodyPr anchor="t">
            <a:noAutofit/>
          </a:bodyPr>
          <a:lstStyle>
            <a:lvl1pPr marL="0" indent="0" algn="l">
              <a:buNone/>
              <a:defRPr sz="2800" baseline="0">
                <a:solidFill>
                  <a:schemeClr val="bg1"/>
                </a:solidFill>
                <a:latin typeface="Segoe UI Semibold" panose="020B0702040204020203" pitchFamily="34" charset="0"/>
                <a:cs typeface="Segoe UI Semibold" panose="020B0702040204020203" pitchFamily="34" charset="0"/>
              </a:defRPr>
            </a:lvl1pPr>
          </a:lstStyle>
          <a:p>
            <a:pPr lvl="0"/>
            <a:r>
              <a:rPr lang="en-US" dirty="0"/>
              <a:t>Slide title</a:t>
            </a:r>
          </a:p>
        </p:txBody>
      </p:sp>
    </p:spTree>
    <p:extLst>
      <p:ext uri="{BB962C8B-B14F-4D97-AF65-F5344CB8AC3E}">
        <p14:creationId xmlns:p14="http://schemas.microsoft.com/office/powerpoint/2010/main" val="2199588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Option 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3" y="0"/>
            <a:ext cx="9141293" cy="5143500"/>
          </a:xfrm>
          <a:prstGeom prst="rect">
            <a:avLst/>
          </a:prstGeom>
        </p:spPr>
      </p:pic>
      <p:sp>
        <p:nvSpPr>
          <p:cNvPr id="4" name="Title 1"/>
          <p:cNvSpPr>
            <a:spLocks noGrp="1"/>
          </p:cNvSpPr>
          <p:nvPr>
            <p:ph type="ctrTitle" hasCustomPrompt="1"/>
          </p:nvPr>
        </p:nvSpPr>
        <p:spPr>
          <a:xfrm>
            <a:off x="3241288" y="838200"/>
            <a:ext cx="5443142" cy="1656853"/>
          </a:xfrm>
          <a:prstGeom prst="rect">
            <a:avLst/>
          </a:prstGeom>
        </p:spPr>
        <p:txBody>
          <a:bodyPr anchor="b">
            <a:noAutofit/>
          </a:bodyPr>
          <a:lstStyle>
            <a:lvl1pPr algn="r">
              <a:defRPr sz="5400">
                <a:solidFill>
                  <a:schemeClr val="bg1"/>
                </a:solidFill>
                <a:latin typeface="Segoe UI Semibold" panose="020B0702040204020203" pitchFamily="34" charset="0"/>
                <a:cs typeface="Segoe UI Semibold" panose="020B0702040204020203" pitchFamily="34" charset="0"/>
              </a:defRPr>
            </a:lvl1pPr>
          </a:lstStyle>
          <a:p>
            <a:r>
              <a:rPr lang="en-US" dirty="0"/>
              <a:t>Presentation title</a:t>
            </a:r>
            <a:endParaRPr lang="en-GB" dirty="0"/>
          </a:p>
        </p:txBody>
      </p:sp>
      <p:sp>
        <p:nvSpPr>
          <p:cNvPr id="5" name="Subtitle 2"/>
          <p:cNvSpPr>
            <a:spLocks noGrp="1"/>
          </p:cNvSpPr>
          <p:nvPr>
            <p:ph type="subTitle" idx="1" hasCustomPrompt="1"/>
          </p:nvPr>
        </p:nvSpPr>
        <p:spPr>
          <a:xfrm>
            <a:off x="4669058" y="2584991"/>
            <a:ext cx="4015371" cy="620600"/>
          </a:xfrm>
          <a:prstGeom prst="rect">
            <a:avLst/>
          </a:prstGeom>
        </p:spPr>
        <p:txBody>
          <a:bodyPr>
            <a:noAutofit/>
          </a:bodyPr>
          <a:lstStyle>
            <a:lvl1pPr marL="0" indent="0" algn="r">
              <a:buNone/>
              <a:defRPr sz="2000">
                <a:solidFill>
                  <a:schemeClr val="bg1"/>
                </a:solidFill>
                <a:latin typeface="Segoe UI Semibold" panose="020B0702040204020203" pitchFamily="34" charset="0"/>
                <a:cs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a:t>
            </a:r>
            <a:endParaRPr lang="en-GB" dirty="0"/>
          </a:p>
        </p:txBody>
      </p:sp>
      <p:sp>
        <p:nvSpPr>
          <p:cNvPr id="6" name="Text Placeholder 8"/>
          <p:cNvSpPr>
            <a:spLocks noGrp="1"/>
          </p:cNvSpPr>
          <p:nvPr>
            <p:ph type="body" sz="quarter" idx="13" hasCustomPrompt="1"/>
          </p:nvPr>
        </p:nvSpPr>
        <p:spPr>
          <a:xfrm>
            <a:off x="5063775" y="3205591"/>
            <a:ext cx="3620655" cy="573660"/>
          </a:xfrm>
          <a:prstGeom prst="rect">
            <a:avLst/>
          </a:prstGeom>
        </p:spPr>
        <p:txBody>
          <a:bodyPr anchor="ctr">
            <a:normAutofit/>
          </a:bodyPr>
          <a:lstStyle>
            <a:lvl1pPr marL="0" indent="0" algn="r">
              <a:buNone/>
              <a:defRPr sz="1400" baseline="0">
                <a:solidFill>
                  <a:schemeClr val="bg1"/>
                </a:solidFill>
                <a:latin typeface="+mn-lt"/>
                <a:cs typeface="Segoe UI Semibold" panose="020B0702040204020203" pitchFamily="34" charset="0"/>
              </a:defRPr>
            </a:lvl1pPr>
          </a:lstStyle>
          <a:p>
            <a:pPr lvl="0"/>
            <a:r>
              <a:rPr lang="en-US" dirty="0"/>
              <a:t>Speaker name</a:t>
            </a:r>
          </a:p>
        </p:txBody>
      </p:sp>
    </p:spTree>
    <p:extLst>
      <p:ext uri="{BB962C8B-B14F-4D97-AF65-F5344CB8AC3E}">
        <p14:creationId xmlns:p14="http://schemas.microsoft.com/office/powerpoint/2010/main" val="32745748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lit Content 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0" y="0"/>
            <a:ext cx="9144000" cy="5143500"/>
          </a:xfrm>
          <a:pattFill prst="pct5">
            <a:fgClr>
              <a:schemeClr val="tx2"/>
            </a:fgClr>
            <a:bgClr>
              <a:schemeClr val="bg1"/>
            </a:bgClr>
          </a:pattFill>
        </p:spPr>
        <p:txBody>
          <a:bodyPr anchor="t">
            <a:normAutofit/>
          </a:bodyPr>
          <a:lstStyle>
            <a:lvl1pPr marL="0" indent="0" algn="ctr">
              <a:buNone/>
              <a:defRPr sz="1600" b="1" baseline="0"/>
            </a:lvl1pPr>
          </a:lstStyle>
          <a:p>
            <a:r>
              <a:rPr lang="en-GB" dirty="0"/>
              <a:t>ADD IMAGE HERE</a:t>
            </a:r>
          </a:p>
          <a:p>
            <a:r>
              <a:rPr lang="en-GB" dirty="0"/>
              <a:t>(DELETE IF NOT NEEDED)</a:t>
            </a:r>
          </a:p>
        </p:txBody>
      </p:sp>
      <p:sp>
        <p:nvSpPr>
          <p:cNvPr id="7"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dirty="0"/>
          </a:p>
        </p:txBody>
      </p:sp>
      <p:sp>
        <p:nvSpPr>
          <p:cNvPr id="3" name="Content Placeholder 2"/>
          <p:cNvSpPr>
            <a:spLocks noGrp="1"/>
          </p:cNvSpPr>
          <p:nvPr>
            <p:ph sz="quarter" idx="19" hasCustomPrompt="1"/>
          </p:nvPr>
        </p:nvSpPr>
        <p:spPr>
          <a:xfrm>
            <a:off x="5270902" y="470453"/>
            <a:ext cx="3326411" cy="3649690"/>
          </a:xfrm>
          <a:prstGeom prst="rect">
            <a:avLst/>
          </a:prstGeom>
          <a:solidFill>
            <a:schemeClr val="bg2">
              <a:lumMod val="20000"/>
              <a:lumOff val="80000"/>
            </a:schemeClr>
          </a:solidFill>
        </p:spPr>
        <p:txBody>
          <a:bodyPr/>
          <a:lstStyle>
            <a:lvl1pPr marL="0" indent="0" algn="ctr">
              <a:buNone/>
              <a:defRPr sz="1600" b="1" baseline="0"/>
            </a:lvl1pPr>
          </a:lstStyle>
          <a:p>
            <a:pPr lvl="0"/>
            <a:r>
              <a:rPr lang="en-GB" dirty="0"/>
              <a:t>CLICK ICON TO INSERT CHART/TABLE/SMART ART</a:t>
            </a:r>
          </a:p>
        </p:txBody>
      </p:sp>
      <p:sp>
        <p:nvSpPr>
          <p:cNvPr id="17" name="Content Placeholder 18"/>
          <p:cNvSpPr>
            <a:spLocks noGrp="1"/>
          </p:cNvSpPr>
          <p:nvPr>
            <p:ph sz="quarter" idx="20"/>
          </p:nvPr>
        </p:nvSpPr>
        <p:spPr>
          <a:xfrm>
            <a:off x="475663" y="1205468"/>
            <a:ext cx="4464050" cy="2749550"/>
          </a:xfrm>
          <a:prstGeom prst="rect">
            <a:avLst/>
          </a:prstGeom>
        </p:spPr>
        <p:txBody>
          <a:bodyPr/>
          <a:lstStyle>
            <a:lvl1pPr marL="342900" indent="-342900">
              <a:buClr>
                <a:schemeClr val="bg1"/>
              </a:buClr>
              <a:buFont typeface="Segoe UI" panose="020B0502040204020203" pitchFamily="34" charset="0"/>
              <a:buChar char="›"/>
              <a:defRPr sz="2200">
                <a:solidFill>
                  <a:schemeClr val="bg1"/>
                </a:solidFill>
              </a:defRPr>
            </a:lvl1pPr>
            <a:lvl2pPr marL="742950" indent="-285750">
              <a:buClr>
                <a:schemeClr val="bg1"/>
              </a:buClr>
              <a:buFont typeface="Segoe UI" panose="020B0502040204020203" pitchFamily="34" charset="0"/>
              <a:buChar char="›"/>
              <a:defRPr sz="2000">
                <a:solidFill>
                  <a:schemeClr val="bg1"/>
                </a:solidFill>
              </a:defRPr>
            </a:lvl2pPr>
            <a:lvl3pPr marL="1143000" indent="-228600">
              <a:buClr>
                <a:schemeClr val="bg1"/>
              </a:buClr>
              <a:buFont typeface="Arial" panose="020B0604020202020204" pitchFamily="34" charset="0"/>
              <a:buChar char="•"/>
              <a:defRPr>
                <a:solidFill>
                  <a:schemeClr val="bg1"/>
                </a:solidFill>
              </a:defRPr>
            </a:lvl3pPr>
            <a:lvl4pPr marL="1600200" indent="-228600">
              <a:buClr>
                <a:schemeClr val="bg1"/>
              </a:buClr>
              <a:buFont typeface="Arial" panose="020B0604020202020204" pitchFamily="34" charset="0"/>
              <a:buChar char="•"/>
              <a:defRPr>
                <a:solidFill>
                  <a:schemeClr val="bg1"/>
                </a:solidFill>
              </a:defRPr>
            </a:lvl4pPr>
            <a:lvl5pPr marL="2057400" indent="-228600">
              <a:buClr>
                <a:schemeClr val="bg1"/>
              </a:buClr>
              <a:buFont typeface="Arial" panose="020B0604020202020204" pitchFamily="34" charset="0"/>
              <a:buChar char="•"/>
              <a:defRPr>
                <a:solidFill>
                  <a:schemeClr val="bg1"/>
                </a:solidFill>
              </a:defRPr>
            </a:lvl5pPr>
          </a:lstStyle>
          <a:p>
            <a:pPr lvl="0"/>
            <a:r>
              <a:rPr lang="en-US"/>
              <a:t>Edit Master text styles</a:t>
            </a:r>
          </a:p>
          <a:p>
            <a:pPr lvl="1"/>
            <a:r>
              <a:rPr lang="en-US"/>
              <a:t>Second level</a:t>
            </a:r>
          </a:p>
        </p:txBody>
      </p:sp>
      <p:sp>
        <p:nvSpPr>
          <p:cNvPr id="9" name="Text Placeholder 5"/>
          <p:cNvSpPr>
            <a:spLocks noGrp="1"/>
          </p:cNvSpPr>
          <p:nvPr>
            <p:ph type="body" sz="quarter" idx="15" hasCustomPrompt="1"/>
          </p:nvPr>
        </p:nvSpPr>
        <p:spPr>
          <a:xfrm>
            <a:off x="475663" y="626274"/>
            <a:ext cx="4464050" cy="579194"/>
          </a:xfrm>
          <a:prstGeom prst="rect">
            <a:avLst/>
          </a:prstGeom>
        </p:spPr>
        <p:txBody>
          <a:bodyPr anchor="t">
            <a:noAutofit/>
          </a:bodyPr>
          <a:lstStyle>
            <a:lvl1pPr marL="0" indent="0" algn="l">
              <a:buNone/>
              <a:defRPr sz="2800" baseline="0">
                <a:solidFill>
                  <a:schemeClr val="bg1"/>
                </a:solidFill>
                <a:latin typeface="Segoe UI Semibold" panose="020B0702040204020203" pitchFamily="34" charset="0"/>
                <a:cs typeface="Segoe UI Semibold" panose="020B0702040204020203" pitchFamily="34" charset="0"/>
              </a:defRPr>
            </a:lvl1pPr>
          </a:lstStyle>
          <a:p>
            <a:pPr lvl="0"/>
            <a:r>
              <a:rPr lang="en-US" dirty="0"/>
              <a:t>Slide title</a:t>
            </a:r>
          </a:p>
        </p:txBody>
      </p:sp>
    </p:spTree>
    <p:extLst>
      <p:ext uri="{BB962C8B-B14F-4D97-AF65-F5344CB8AC3E}">
        <p14:creationId xmlns:p14="http://schemas.microsoft.com/office/powerpoint/2010/main" val="2657243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mp; Im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53" y="0"/>
            <a:ext cx="9141293" cy="5143500"/>
          </a:xfrm>
          <a:prstGeom prst="rect">
            <a:avLst/>
          </a:prstGeom>
        </p:spPr>
      </p:pic>
      <p:sp>
        <p:nvSpPr>
          <p:cNvPr id="6" name="Picture Placeholder 8"/>
          <p:cNvSpPr>
            <a:spLocks noGrp="1"/>
          </p:cNvSpPr>
          <p:nvPr>
            <p:ph type="pic" sz="quarter" idx="14" hasCustomPrompt="1"/>
          </p:nvPr>
        </p:nvSpPr>
        <p:spPr>
          <a:xfrm>
            <a:off x="0" y="274663"/>
            <a:ext cx="5302250" cy="3948667"/>
          </a:xfrm>
          <a:prstGeom prst="round1Rect">
            <a:avLst/>
          </a:prstGeom>
          <a:pattFill prst="pct5">
            <a:fgClr>
              <a:schemeClr val="tx2"/>
            </a:fgClr>
            <a:bgClr>
              <a:schemeClr val="bg1"/>
            </a:bgClr>
          </a:pattFill>
        </p:spPr>
        <p:txBody>
          <a:bodyPr anchor="t">
            <a:normAutofit/>
          </a:bodyPr>
          <a:lstStyle>
            <a:lvl1pPr marL="0" indent="0" algn="ctr">
              <a:buNone/>
              <a:defRPr sz="1600" b="1" baseline="0"/>
            </a:lvl1pPr>
          </a:lstStyle>
          <a:p>
            <a:r>
              <a:rPr lang="en-GB" dirty="0"/>
              <a:t>ADD IMAGE HERE</a:t>
            </a:r>
          </a:p>
        </p:txBody>
      </p:sp>
      <p:sp>
        <p:nvSpPr>
          <p:cNvPr id="7"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dirty="0"/>
          </a:p>
        </p:txBody>
      </p:sp>
      <p:sp>
        <p:nvSpPr>
          <p:cNvPr id="17" name="Content Placeholder 18"/>
          <p:cNvSpPr>
            <a:spLocks noGrp="1"/>
          </p:cNvSpPr>
          <p:nvPr>
            <p:ph sz="quarter" idx="20"/>
          </p:nvPr>
        </p:nvSpPr>
        <p:spPr>
          <a:xfrm>
            <a:off x="5829299" y="1205468"/>
            <a:ext cx="2768013" cy="2749550"/>
          </a:xfrm>
          <a:prstGeom prst="rect">
            <a:avLst/>
          </a:prstGeom>
        </p:spPr>
        <p:txBody>
          <a:bodyPr/>
          <a:lstStyle>
            <a:lvl1pPr marL="342900" indent="-342900">
              <a:buClr>
                <a:schemeClr val="bg1"/>
              </a:buClr>
              <a:buFont typeface="Segoe UI" panose="020B0502040204020203" pitchFamily="34" charset="0"/>
              <a:buChar char="›"/>
              <a:defRPr sz="2200">
                <a:solidFill>
                  <a:schemeClr val="bg1"/>
                </a:solidFill>
              </a:defRPr>
            </a:lvl1pPr>
            <a:lvl2pPr marL="742950" indent="-285750">
              <a:buClr>
                <a:schemeClr val="bg1"/>
              </a:buClr>
              <a:buFont typeface="Segoe UI" panose="020B0502040204020203" pitchFamily="34" charset="0"/>
              <a:buChar char="›"/>
              <a:defRPr sz="2000">
                <a:solidFill>
                  <a:schemeClr val="bg1"/>
                </a:solidFill>
              </a:defRPr>
            </a:lvl2pPr>
            <a:lvl3pPr marL="1143000" indent="-228600">
              <a:buClr>
                <a:schemeClr val="bg1"/>
              </a:buClr>
              <a:buFont typeface="Arial" panose="020B0604020202020204" pitchFamily="34" charset="0"/>
              <a:buChar char="•"/>
              <a:defRPr>
                <a:solidFill>
                  <a:schemeClr val="bg1"/>
                </a:solidFill>
              </a:defRPr>
            </a:lvl3pPr>
            <a:lvl4pPr marL="1600200" indent="-228600">
              <a:buClr>
                <a:schemeClr val="bg1"/>
              </a:buClr>
              <a:buFont typeface="Arial" panose="020B0604020202020204" pitchFamily="34" charset="0"/>
              <a:buChar char="•"/>
              <a:defRPr>
                <a:solidFill>
                  <a:schemeClr val="bg1"/>
                </a:solidFill>
              </a:defRPr>
            </a:lvl4pPr>
            <a:lvl5pPr marL="2057400" indent="-228600">
              <a:buClr>
                <a:schemeClr val="bg1"/>
              </a:buClr>
              <a:buFont typeface="Arial" panose="020B0604020202020204" pitchFamily="34" charset="0"/>
              <a:buChar char="•"/>
              <a:defRPr>
                <a:solidFill>
                  <a:schemeClr val="bg1"/>
                </a:solidFill>
              </a:defRPr>
            </a:lvl5pPr>
          </a:lstStyle>
          <a:p>
            <a:pPr lvl="0"/>
            <a:r>
              <a:rPr lang="en-US"/>
              <a:t>Edit Master text styles</a:t>
            </a:r>
          </a:p>
          <a:p>
            <a:pPr lvl="1"/>
            <a:r>
              <a:rPr lang="en-US"/>
              <a:t>Second level</a:t>
            </a:r>
          </a:p>
        </p:txBody>
      </p:sp>
      <p:sp>
        <p:nvSpPr>
          <p:cNvPr id="9" name="Text Placeholder 5"/>
          <p:cNvSpPr>
            <a:spLocks noGrp="1"/>
          </p:cNvSpPr>
          <p:nvPr>
            <p:ph type="body" sz="quarter" idx="15" hasCustomPrompt="1"/>
          </p:nvPr>
        </p:nvSpPr>
        <p:spPr>
          <a:xfrm>
            <a:off x="5829299" y="626274"/>
            <a:ext cx="2768013" cy="579194"/>
          </a:xfrm>
          <a:prstGeom prst="rect">
            <a:avLst/>
          </a:prstGeom>
        </p:spPr>
        <p:txBody>
          <a:bodyPr anchor="t">
            <a:noAutofit/>
          </a:bodyPr>
          <a:lstStyle>
            <a:lvl1pPr marL="0" indent="0" algn="l">
              <a:buNone/>
              <a:defRPr sz="2800" baseline="0">
                <a:solidFill>
                  <a:schemeClr val="bg1"/>
                </a:solidFill>
                <a:latin typeface="Segoe UI Semibold" panose="020B0702040204020203" pitchFamily="34" charset="0"/>
                <a:cs typeface="Segoe UI Semibold" panose="020B0702040204020203" pitchFamily="34" charset="0"/>
              </a:defRPr>
            </a:lvl1pPr>
          </a:lstStyle>
          <a:p>
            <a:pPr lvl="0"/>
            <a:r>
              <a:rPr lang="en-US" dirty="0"/>
              <a:t>Slide title</a:t>
            </a:r>
          </a:p>
        </p:txBody>
      </p:sp>
    </p:spTree>
    <p:extLst>
      <p:ext uri="{BB962C8B-B14F-4D97-AF65-F5344CB8AC3E}">
        <p14:creationId xmlns:p14="http://schemas.microsoft.com/office/powerpoint/2010/main" val="3115197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amp; Im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53" y="0"/>
            <a:ext cx="9141293" cy="5143500"/>
          </a:xfrm>
          <a:prstGeom prst="rect">
            <a:avLst/>
          </a:prstGeom>
        </p:spPr>
      </p:pic>
      <p:sp>
        <p:nvSpPr>
          <p:cNvPr id="6" name="Picture Placeholder 8"/>
          <p:cNvSpPr>
            <a:spLocks noGrp="1"/>
          </p:cNvSpPr>
          <p:nvPr>
            <p:ph type="pic" sz="quarter" idx="14" hasCustomPrompt="1"/>
          </p:nvPr>
        </p:nvSpPr>
        <p:spPr>
          <a:xfrm>
            <a:off x="0" y="274663"/>
            <a:ext cx="5302250" cy="3948667"/>
          </a:xfrm>
          <a:prstGeom prst="round1Rect">
            <a:avLst/>
          </a:prstGeom>
          <a:pattFill prst="pct5">
            <a:fgClr>
              <a:schemeClr val="tx2"/>
            </a:fgClr>
            <a:bgClr>
              <a:schemeClr val="bg1"/>
            </a:bgClr>
          </a:pattFill>
        </p:spPr>
        <p:txBody>
          <a:bodyPr anchor="t">
            <a:normAutofit/>
          </a:bodyPr>
          <a:lstStyle>
            <a:lvl1pPr marL="0" indent="0" algn="ctr">
              <a:buNone/>
              <a:defRPr sz="1600" b="1" baseline="0"/>
            </a:lvl1pPr>
          </a:lstStyle>
          <a:p>
            <a:r>
              <a:rPr lang="en-GB" dirty="0"/>
              <a:t>ADD IMAGE HERE</a:t>
            </a:r>
          </a:p>
        </p:txBody>
      </p:sp>
      <p:sp>
        <p:nvSpPr>
          <p:cNvPr id="7"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dirty="0"/>
          </a:p>
        </p:txBody>
      </p:sp>
      <p:sp>
        <p:nvSpPr>
          <p:cNvPr id="17" name="Content Placeholder 18"/>
          <p:cNvSpPr>
            <a:spLocks noGrp="1"/>
          </p:cNvSpPr>
          <p:nvPr>
            <p:ph sz="quarter" idx="20"/>
          </p:nvPr>
        </p:nvSpPr>
        <p:spPr>
          <a:xfrm>
            <a:off x="5829299" y="1205468"/>
            <a:ext cx="2768013" cy="2749550"/>
          </a:xfrm>
          <a:prstGeom prst="rect">
            <a:avLst/>
          </a:prstGeom>
        </p:spPr>
        <p:txBody>
          <a:bodyPr/>
          <a:lstStyle>
            <a:lvl1pPr marL="342900" indent="-342900">
              <a:buClr>
                <a:schemeClr val="bg1"/>
              </a:buClr>
              <a:buFont typeface="Segoe UI" panose="020B0502040204020203" pitchFamily="34" charset="0"/>
              <a:buChar char="›"/>
              <a:defRPr sz="2200">
                <a:solidFill>
                  <a:schemeClr val="bg1"/>
                </a:solidFill>
              </a:defRPr>
            </a:lvl1pPr>
            <a:lvl2pPr marL="742950" indent="-285750">
              <a:buClr>
                <a:schemeClr val="bg1"/>
              </a:buClr>
              <a:buFont typeface="Segoe UI" panose="020B0502040204020203" pitchFamily="34" charset="0"/>
              <a:buChar char="›"/>
              <a:defRPr sz="2000">
                <a:solidFill>
                  <a:schemeClr val="bg1"/>
                </a:solidFill>
              </a:defRPr>
            </a:lvl2pPr>
            <a:lvl3pPr marL="1143000" indent="-228600">
              <a:buClr>
                <a:schemeClr val="bg1"/>
              </a:buClr>
              <a:buFont typeface="Arial" panose="020B0604020202020204" pitchFamily="34" charset="0"/>
              <a:buChar char="•"/>
              <a:defRPr>
                <a:solidFill>
                  <a:schemeClr val="bg1"/>
                </a:solidFill>
              </a:defRPr>
            </a:lvl3pPr>
            <a:lvl4pPr marL="1600200" indent="-228600">
              <a:buClr>
                <a:schemeClr val="bg1"/>
              </a:buClr>
              <a:buFont typeface="Arial" panose="020B0604020202020204" pitchFamily="34" charset="0"/>
              <a:buChar char="•"/>
              <a:defRPr>
                <a:solidFill>
                  <a:schemeClr val="bg1"/>
                </a:solidFill>
              </a:defRPr>
            </a:lvl4pPr>
            <a:lvl5pPr marL="2057400" indent="-228600">
              <a:buClr>
                <a:schemeClr val="bg1"/>
              </a:buClr>
              <a:buFont typeface="Arial" panose="020B0604020202020204" pitchFamily="34" charset="0"/>
              <a:buChar char="•"/>
              <a:defRPr>
                <a:solidFill>
                  <a:schemeClr val="bg1"/>
                </a:solidFill>
              </a:defRPr>
            </a:lvl5pPr>
          </a:lstStyle>
          <a:p>
            <a:pPr lvl="0"/>
            <a:r>
              <a:rPr lang="en-US"/>
              <a:t>Edit Master text styles</a:t>
            </a:r>
          </a:p>
          <a:p>
            <a:pPr lvl="1"/>
            <a:r>
              <a:rPr lang="en-US"/>
              <a:t>Second level</a:t>
            </a:r>
          </a:p>
        </p:txBody>
      </p:sp>
      <p:sp>
        <p:nvSpPr>
          <p:cNvPr id="9" name="Text Placeholder 5"/>
          <p:cNvSpPr>
            <a:spLocks noGrp="1"/>
          </p:cNvSpPr>
          <p:nvPr>
            <p:ph type="body" sz="quarter" idx="15" hasCustomPrompt="1"/>
          </p:nvPr>
        </p:nvSpPr>
        <p:spPr>
          <a:xfrm>
            <a:off x="5829299" y="626274"/>
            <a:ext cx="2768013" cy="579194"/>
          </a:xfrm>
          <a:prstGeom prst="rect">
            <a:avLst/>
          </a:prstGeom>
        </p:spPr>
        <p:txBody>
          <a:bodyPr anchor="t">
            <a:noAutofit/>
          </a:bodyPr>
          <a:lstStyle>
            <a:lvl1pPr marL="0" indent="0" algn="l">
              <a:buNone/>
              <a:defRPr sz="2800" baseline="0">
                <a:solidFill>
                  <a:schemeClr val="bg1"/>
                </a:solidFill>
                <a:latin typeface="Segoe UI Semibold" panose="020B0702040204020203" pitchFamily="34" charset="0"/>
                <a:cs typeface="Segoe UI Semibold" panose="020B0702040204020203" pitchFamily="34" charset="0"/>
              </a:defRPr>
            </a:lvl1pPr>
          </a:lstStyle>
          <a:p>
            <a:pPr lvl="0"/>
            <a:r>
              <a:rPr lang="en-US" dirty="0"/>
              <a:t>Slide title</a:t>
            </a:r>
          </a:p>
        </p:txBody>
      </p:sp>
    </p:spTree>
    <p:extLst>
      <p:ext uri="{BB962C8B-B14F-4D97-AF65-F5344CB8AC3E}">
        <p14:creationId xmlns:p14="http://schemas.microsoft.com/office/powerpoint/2010/main" val="1984890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ntent &amp; Im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53" y="0"/>
            <a:ext cx="9141293" cy="5143500"/>
          </a:xfrm>
          <a:prstGeom prst="rect">
            <a:avLst/>
          </a:prstGeom>
        </p:spPr>
      </p:pic>
      <p:sp>
        <p:nvSpPr>
          <p:cNvPr id="6" name="Picture Placeholder 8"/>
          <p:cNvSpPr>
            <a:spLocks noGrp="1"/>
          </p:cNvSpPr>
          <p:nvPr>
            <p:ph type="pic" sz="quarter" idx="14" hasCustomPrompt="1"/>
          </p:nvPr>
        </p:nvSpPr>
        <p:spPr>
          <a:xfrm>
            <a:off x="0" y="274663"/>
            <a:ext cx="5302250" cy="3948667"/>
          </a:xfrm>
          <a:prstGeom prst="round1Rect">
            <a:avLst/>
          </a:prstGeom>
          <a:pattFill prst="pct5">
            <a:fgClr>
              <a:schemeClr val="tx2"/>
            </a:fgClr>
            <a:bgClr>
              <a:schemeClr val="bg1"/>
            </a:bgClr>
          </a:pattFill>
        </p:spPr>
        <p:txBody>
          <a:bodyPr anchor="t">
            <a:normAutofit/>
          </a:bodyPr>
          <a:lstStyle>
            <a:lvl1pPr marL="0" indent="0" algn="ctr">
              <a:buNone/>
              <a:defRPr sz="1600" b="1" baseline="0"/>
            </a:lvl1pPr>
          </a:lstStyle>
          <a:p>
            <a:r>
              <a:rPr lang="en-GB" dirty="0"/>
              <a:t>ADD IMAGE HERE</a:t>
            </a:r>
          </a:p>
        </p:txBody>
      </p:sp>
      <p:sp>
        <p:nvSpPr>
          <p:cNvPr id="7"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dirty="0"/>
          </a:p>
        </p:txBody>
      </p:sp>
      <p:sp>
        <p:nvSpPr>
          <p:cNvPr id="17" name="Content Placeholder 18"/>
          <p:cNvSpPr>
            <a:spLocks noGrp="1"/>
          </p:cNvSpPr>
          <p:nvPr>
            <p:ph sz="quarter" idx="20"/>
          </p:nvPr>
        </p:nvSpPr>
        <p:spPr>
          <a:xfrm>
            <a:off x="5829299" y="1205468"/>
            <a:ext cx="2768013" cy="2749550"/>
          </a:xfrm>
          <a:prstGeom prst="rect">
            <a:avLst/>
          </a:prstGeom>
        </p:spPr>
        <p:txBody>
          <a:bodyPr/>
          <a:lstStyle>
            <a:lvl1pPr marL="342900" indent="-342900">
              <a:buClr>
                <a:schemeClr val="tx1">
                  <a:lumMod val="75000"/>
                </a:schemeClr>
              </a:buClr>
              <a:buFont typeface="Segoe UI" panose="020B0502040204020203" pitchFamily="34" charset="0"/>
              <a:buChar char="›"/>
              <a:defRPr sz="2200">
                <a:solidFill>
                  <a:schemeClr val="tx1">
                    <a:lumMod val="75000"/>
                  </a:schemeClr>
                </a:solidFill>
              </a:defRPr>
            </a:lvl1pPr>
            <a:lvl2pPr marL="742950" indent="-285750">
              <a:buClr>
                <a:schemeClr val="tx1">
                  <a:lumMod val="75000"/>
                </a:schemeClr>
              </a:buClr>
              <a:buFont typeface="Segoe UI" panose="020B0502040204020203" pitchFamily="34" charset="0"/>
              <a:buChar char="›"/>
              <a:defRPr sz="2000">
                <a:solidFill>
                  <a:schemeClr val="tx1">
                    <a:lumMod val="75000"/>
                  </a:schemeClr>
                </a:solidFill>
              </a:defRPr>
            </a:lvl2pPr>
            <a:lvl3pPr marL="1143000" indent="-228600">
              <a:buClr>
                <a:schemeClr val="bg1"/>
              </a:buClr>
              <a:buFont typeface="Arial" panose="020B0604020202020204" pitchFamily="34" charset="0"/>
              <a:buChar char="•"/>
              <a:defRPr>
                <a:solidFill>
                  <a:schemeClr val="bg1"/>
                </a:solidFill>
              </a:defRPr>
            </a:lvl3pPr>
            <a:lvl4pPr marL="1600200" indent="-228600">
              <a:buClr>
                <a:schemeClr val="bg1"/>
              </a:buClr>
              <a:buFont typeface="Arial" panose="020B0604020202020204" pitchFamily="34" charset="0"/>
              <a:buChar char="•"/>
              <a:defRPr>
                <a:solidFill>
                  <a:schemeClr val="bg1"/>
                </a:solidFill>
              </a:defRPr>
            </a:lvl4pPr>
            <a:lvl5pPr marL="2057400" indent="-228600">
              <a:buClr>
                <a:schemeClr val="bg1"/>
              </a:buClr>
              <a:buFont typeface="Arial" panose="020B0604020202020204" pitchFamily="34" charset="0"/>
              <a:buChar char="•"/>
              <a:defRPr>
                <a:solidFill>
                  <a:schemeClr val="bg1"/>
                </a:solidFill>
              </a:defRPr>
            </a:lvl5pPr>
          </a:lstStyle>
          <a:p>
            <a:pPr lvl="0"/>
            <a:r>
              <a:rPr lang="en-US"/>
              <a:t>Edit Master text styles</a:t>
            </a:r>
          </a:p>
          <a:p>
            <a:pPr lvl="1"/>
            <a:r>
              <a:rPr lang="en-US"/>
              <a:t>Second level</a:t>
            </a:r>
          </a:p>
        </p:txBody>
      </p:sp>
      <p:sp>
        <p:nvSpPr>
          <p:cNvPr id="9" name="Text Placeholder 5"/>
          <p:cNvSpPr>
            <a:spLocks noGrp="1"/>
          </p:cNvSpPr>
          <p:nvPr>
            <p:ph type="body" sz="quarter" idx="15" hasCustomPrompt="1"/>
          </p:nvPr>
        </p:nvSpPr>
        <p:spPr>
          <a:xfrm>
            <a:off x="5829299" y="626274"/>
            <a:ext cx="2768013" cy="579194"/>
          </a:xfrm>
          <a:prstGeom prst="rect">
            <a:avLst/>
          </a:prstGeom>
        </p:spPr>
        <p:txBody>
          <a:bodyPr anchor="t">
            <a:noAutofit/>
          </a:bodyPr>
          <a:lstStyle>
            <a:lvl1pPr marL="0" indent="0" algn="l">
              <a:buNone/>
              <a:defRPr sz="2800" baseline="0">
                <a:solidFill>
                  <a:schemeClr val="tx1">
                    <a:lumMod val="75000"/>
                  </a:schemeClr>
                </a:solidFill>
                <a:latin typeface="Segoe UI Semibold" panose="020B0702040204020203" pitchFamily="34" charset="0"/>
                <a:cs typeface="Segoe UI Semibold" panose="020B0702040204020203" pitchFamily="34" charset="0"/>
              </a:defRPr>
            </a:lvl1pPr>
          </a:lstStyle>
          <a:p>
            <a:pPr lvl="0"/>
            <a:r>
              <a:rPr lang="en-US" dirty="0"/>
              <a:t>Slide title</a:t>
            </a:r>
          </a:p>
        </p:txBody>
      </p:sp>
    </p:spTree>
    <p:extLst>
      <p:ext uri="{BB962C8B-B14F-4D97-AF65-F5344CB8AC3E}">
        <p14:creationId xmlns:p14="http://schemas.microsoft.com/office/powerpoint/2010/main" val="21099859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ontent &amp; Im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53" y="0"/>
            <a:ext cx="9141293" cy="5143500"/>
          </a:xfrm>
          <a:prstGeom prst="rect">
            <a:avLst/>
          </a:prstGeom>
        </p:spPr>
      </p:pic>
      <p:sp>
        <p:nvSpPr>
          <p:cNvPr id="6" name="Picture Placeholder 8"/>
          <p:cNvSpPr>
            <a:spLocks noGrp="1"/>
          </p:cNvSpPr>
          <p:nvPr>
            <p:ph type="pic" sz="quarter" idx="14" hasCustomPrompt="1"/>
          </p:nvPr>
        </p:nvSpPr>
        <p:spPr>
          <a:xfrm>
            <a:off x="0" y="274663"/>
            <a:ext cx="5302250" cy="3948667"/>
          </a:xfrm>
          <a:prstGeom prst="round1Rect">
            <a:avLst/>
          </a:prstGeom>
          <a:pattFill prst="pct5">
            <a:fgClr>
              <a:schemeClr val="tx2"/>
            </a:fgClr>
            <a:bgClr>
              <a:schemeClr val="bg1"/>
            </a:bgClr>
          </a:pattFill>
        </p:spPr>
        <p:txBody>
          <a:bodyPr anchor="t">
            <a:normAutofit/>
          </a:bodyPr>
          <a:lstStyle>
            <a:lvl1pPr marL="0" indent="0" algn="ctr">
              <a:buNone/>
              <a:defRPr sz="1600" b="1" baseline="0"/>
            </a:lvl1pPr>
          </a:lstStyle>
          <a:p>
            <a:r>
              <a:rPr lang="en-GB" dirty="0"/>
              <a:t>ADD IMAGE HERE</a:t>
            </a:r>
          </a:p>
        </p:txBody>
      </p:sp>
      <p:sp>
        <p:nvSpPr>
          <p:cNvPr id="7"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dirty="0"/>
          </a:p>
        </p:txBody>
      </p:sp>
      <p:sp>
        <p:nvSpPr>
          <p:cNvPr id="17" name="Content Placeholder 18"/>
          <p:cNvSpPr>
            <a:spLocks noGrp="1"/>
          </p:cNvSpPr>
          <p:nvPr>
            <p:ph sz="quarter" idx="20"/>
          </p:nvPr>
        </p:nvSpPr>
        <p:spPr>
          <a:xfrm>
            <a:off x="5829299" y="1205468"/>
            <a:ext cx="2768013" cy="2749550"/>
          </a:xfrm>
          <a:prstGeom prst="rect">
            <a:avLst/>
          </a:prstGeom>
        </p:spPr>
        <p:txBody>
          <a:bodyPr/>
          <a:lstStyle>
            <a:lvl1pPr marL="342900" indent="-342900">
              <a:buClr>
                <a:schemeClr val="tx1">
                  <a:lumMod val="75000"/>
                </a:schemeClr>
              </a:buClr>
              <a:buFont typeface="Segoe UI" panose="020B0502040204020203" pitchFamily="34" charset="0"/>
              <a:buChar char="›"/>
              <a:defRPr sz="2200">
                <a:solidFill>
                  <a:schemeClr val="tx1">
                    <a:lumMod val="75000"/>
                  </a:schemeClr>
                </a:solidFill>
              </a:defRPr>
            </a:lvl1pPr>
            <a:lvl2pPr marL="742950" indent="-285750">
              <a:buClr>
                <a:schemeClr val="tx1">
                  <a:lumMod val="75000"/>
                </a:schemeClr>
              </a:buClr>
              <a:buFont typeface="Segoe UI" panose="020B0502040204020203" pitchFamily="34" charset="0"/>
              <a:buChar char="›"/>
              <a:defRPr sz="2000">
                <a:solidFill>
                  <a:schemeClr val="tx1">
                    <a:lumMod val="75000"/>
                  </a:schemeClr>
                </a:solidFill>
              </a:defRPr>
            </a:lvl2pPr>
            <a:lvl3pPr marL="1143000" indent="-228600">
              <a:buClr>
                <a:schemeClr val="bg1"/>
              </a:buClr>
              <a:buFont typeface="Arial" panose="020B0604020202020204" pitchFamily="34" charset="0"/>
              <a:buChar char="•"/>
              <a:defRPr>
                <a:solidFill>
                  <a:schemeClr val="bg1"/>
                </a:solidFill>
              </a:defRPr>
            </a:lvl3pPr>
            <a:lvl4pPr marL="1600200" indent="-228600">
              <a:buClr>
                <a:schemeClr val="bg1"/>
              </a:buClr>
              <a:buFont typeface="Arial" panose="020B0604020202020204" pitchFamily="34" charset="0"/>
              <a:buChar char="•"/>
              <a:defRPr>
                <a:solidFill>
                  <a:schemeClr val="bg1"/>
                </a:solidFill>
              </a:defRPr>
            </a:lvl4pPr>
            <a:lvl5pPr marL="2057400" indent="-228600">
              <a:buClr>
                <a:schemeClr val="bg1"/>
              </a:buClr>
              <a:buFont typeface="Arial" panose="020B0604020202020204" pitchFamily="34" charset="0"/>
              <a:buChar char="•"/>
              <a:defRPr>
                <a:solidFill>
                  <a:schemeClr val="bg1"/>
                </a:solidFill>
              </a:defRPr>
            </a:lvl5pPr>
          </a:lstStyle>
          <a:p>
            <a:pPr lvl="0"/>
            <a:r>
              <a:rPr lang="en-US"/>
              <a:t>Edit Master text styles</a:t>
            </a:r>
          </a:p>
          <a:p>
            <a:pPr lvl="1"/>
            <a:r>
              <a:rPr lang="en-US"/>
              <a:t>Second level</a:t>
            </a:r>
          </a:p>
        </p:txBody>
      </p:sp>
      <p:sp>
        <p:nvSpPr>
          <p:cNvPr id="9" name="Text Placeholder 5"/>
          <p:cNvSpPr>
            <a:spLocks noGrp="1"/>
          </p:cNvSpPr>
          <p:nvPr>
            <p:ph type="body" sz="quarter" idx="15" hasCustomPrompt="1"/>
          </p:nvPr>
        </p:nvSpPr>
        <p:spPr>
          <a:xfrm>
            <a:off x="5829299" y="626274"/>
            <a:ext cx="2768013" cy="579194"/>
          </a:xfrm>
          <a:prstGeom prst="rect">
            <a:avLst/>
          </a:prstGeom>
        </p:spPr>
        <p:txBody>
          <a:bodyPr anchor="t">
            <a:noAutofit/>
          </a:bodyPr>
          <a:lstStyle>
            <a:lvl1pPr marL="0" indent="0" algn="l">
              <a:buNone/>
              <a:defRPr sz="2800" baseline="0">
                <a:solidFill>
                  <a:schemeClr val="tx1">
                    <a:lumMod val="75000"/>
                  </a:schemeClr>
                </a:solidFill>
                <a:latin typeface="Segoe UI Semibold" panose="020B0702040204020203" pitchFamily="34" charset="0"/>
                <a:cs typeface="Segoe UI Semibold" panose="020B0702040204020203" pitchFamily="34" charset="0"/>
              </a:defRPr>
            </a:lvl1pPr>
          </a:lstStyle>
          <a:p>
            <a:pPr lvl="0"/>
            <a:r>
              <a:rPr lang="en-US" dirty="0"/>
              <a:t>Slide title</a:t>
            </a:r>
          </a:p>
        </p:txBody>
      </p:sp>
    </p:spTree>
    <p:extLst>
      <p:ext uri="{BB962C8B-B14F-4D97-AF65-F5344CB8AC3E}">
        <p14:creationId xmlns:p14="http://schemas.microsoft.com/office/powerpoint/2010/main" val="12284551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0" y="0"/>
            <a:ext cx="9144000" cy="5143500"/>
          </a:xfrm>
          <a:pattFill prst="pct5">
            <a:fgClr>
              <a:schemeClr val="tx2"/>
            </a:fgClr>
            <a:bgClr>
              <a:schemeClr val="bg1"/>
            </a:bgClr>
          </a:pattFill>
        </p:spPr>
        <p:txBody>
          <a:bodyPr anchor="t">
            <a:normAutofit/>
          </a:bodyPr>
          <a:lstStyle>
            <a:lvl1pPr marL="0" indent="0" algn="ctr">
              <a:buNone/>
              <a:defRPr sz="1600" b="1" baseline="0"/>
            </a:lvl1pPr>
          </a:lstStyle>
          <a:p>
            <a:r>
              <a:rPr lang="en-GB" dirty="0"/>
              <a:t>ADD IMAGE HERE</a:t>
            </a:r>
          </a:p>
        </p:txBody>
      </p:sp>
      <p:sp>
        <p:nvSpPr>
          <p:cNvPr id="7"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dirty="0"/>
          </a:p>
        </p:txBody>
      </p:sp>
      <p:sp>
        <p:nvSpPr>
          <p:cNvPr id="17" name="Content Placeholder 18"/>
          <p:cNvSpPr>
            <a:spLocks noGrp="1"/>
          </p:cNvSpPr>
          <p:nvPr>
            <p:ph sz="quarter" idx="20"/>
          </p:nvPr>
        </p:nvSpPr>
        <p:spPr>
          <a:xfrm>
            <a:off x="5139448" y="960895"/>
            <a:ext cx="3830523" cy="4182605"/>
          </a:xfrm>
          <a:prstGeom prst="round1Rect">
            <a:avLst/>
          </a:prstGeom>
          <a:solidFill>
            <a:srgbClr val="F5DE7A">
              <a:alpha val="89804"/>
            </a:srgbClr>
          </a:solidFill>
        </p:spPr>
        <p:txBody>
          <a:bodyPr lIns="288000" tIns="288000" rIns="288000" bIns="288000"/>
          <a:lstStyle>
            <a:lvl1pPr marL="342900" indent="-342900">
              <a:spcAft>
                <a:spcPts val="600"/>
              </a:spcAft>
              <a:buClr>
                <a:schemeClr val="tx1">
                  <a:lumMod val="75000"/>
                </a:schemeClr>
              </a:buClr>
              <a:buFont typeface="Segoe UI" panose="020B0502040204020203" pitchFamily="34" charset="0"/>
              <a:buChar char="›"/>
              <a:defRPr sz="2200">
                <a:solidFill>
                  <a:schemeClr val="tx1">
                    <a:lumMod val="75000"/>
                  </a:schemeClr>
                </a:solidFill>
              </a:defRPr>
            </a:lvl1pPr>
            <a:lvl2pPr marL="742950" indent="-285750">
              <a:spcAft>
                <a:spcPts val="1200"/>
              </a:spcAft>
              <a:buClr>
                <a:schemeClr val="tx1">
                  <a:lumMod val="75000"/>
                </a:schemeClr>
              </a:buClr>
              <a:buFont typeface="Segoe UI" panose="020B0502040204020203" pitchFamily="34" charset="0"/>
              <a:buChar char="›"/>
              <a:defRPr sz="2000">
                <a:solidFill>
                  <a:schemeClr val="tx1">
                    <a:lumMod val="75000"/>
                  </a:schemeClr>
                </a:solidFill>
              </a:defRPr>
            </a:lvl2pPr>
            <a:lvl3pPr marL="1143000" indent="-228600">
              <a:buClr>
                <a:schemeClr val="bg1"/>
              </a:buClr>
              <a:buFont typeface="Arial" panose="020B0604020202020204" pitchFamily="34" charset="0"/>
              <a:buChar char="•"/>
              <a:defRPr>
                <a:solidFill>
                  <a:schemeClr val="bg1"/>
                </a:solidFill>
              </a:defRPr>
            </a:lvl3pPr>
            <a:lvl4pPr marL="1600200" indent="-228600">
              <a:buClr>
                <a:schemeClr val="bg1"/>
              </a:buClr>
              <a:buFont typeface="Arial" panose="020B0604020202020204" pitchFamily="34" charset="0"/>
              <a:buChar char="•"/>
              <a:defRPr>
                <a:solidFill>
                  <a:schemeClr val="bg1"/>
                </a:solidFill>
              </a:defRPr>
            </a:lvl4pPr>
            <a:lvl5pPr marL="2057400" indent="-228600">
              <a:buClr>
                <a:schemeClr val="bg1"/>
              </a:buClr>
              <a:buFont typeface="Arial" panose="020B0604020202020204" pitchFamily="34" charset="0"/>
              <a:buChar char="•"/>
              <a:defRPr>
                <a:solidFill>
                  <a:schemeClr val="bg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5804268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Full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0" y="0"/>
            <a:ext cx="9144000" cy="5143500"/>
          </a:xfrm>
          <a:pattFill prst="pct5">
            <a:fgClr>
              <a:schemeClr val="tx2"/>
            </a:fgClr>
            <a:bgClr>
              <a:schemeClr val="bg1"/>
            </a:bgClr>
          </a:pattFill>
        </p:spPr>
        <p:txBody>
          <a:bodyPr anchor="t">
            <a:normAutofit/>
          </a:bodyPr>
          <a:lstStyle>
            <a:lvl1pPr marL="0" indent="0" algn="ctr">
              <a:buNone/>
              <a:defRPr sz="1600" b="1" baseline="0"/>
            </a:lvl1pPr>
          </a:lstStyle>
          <a:p>
            <a:r>
              <a:rPr lang="en-GB" dirty="0"/>
              <a:t>ADD IMAGE HERE</a:t>
            </a:r>
          </a:p>
        </p:txBody>
      </p:sp>
      <p:sp>
        <p:nvSpPr>
          <p:cNvPr id="7"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dirty="0"/>
          </a:p>
        </p:txBody>
      </p:sp>
      <p:sp>
        <p:nvSpPr>
          <p:cNvPr id="17" name="Content Placeholder 18"/>
          <p:cNvSpPr>
            <a:spLocks noGrp="1"/>
          </p:cNvSpPr>
          <p:nvPr>
            <p:ph sz="quarter" idx="20"/>
          </p:nvPr>
        </p:nvSpPr>
        <p:spPr>
          <a:xfrm>
            <a:off x="5139448" y="960895"/>
            <a:ext cx="3830523" cy="4182605"/>
          </a:xfrm>
          <a:prstGeom prst="round1Rect">
            <a:avLst/>
          </a:prstGeom>
          <a:solidFill>
            <a:schemeClr val="accent1">
              <a:alpha val="89804"/>
            </a:schemeClr>
          </a:solidFill>
        </p:spPr>
        <p:txBody>
          <a:bodyPr lIns="288000" tIns="288000" rIns="288000" bIns="288000"/>
          <a:lstStyle>
            <a:lvl1pPr marL="342900" indent="-342900">
              <a:spcAft>
                <a:spcPts val="600"/>
              </a:spcAft>
              <a:buClr>
                <a:schemeClr val="bg1"/>
              </a:buClr>
              <a:buFont typeface="Segoe UI" panose="020B0502040204020203" pitchFamily="34" charset="0"/>
              <a:buChar char="›"/>
              <a:defRPr sz="2200">
                <a:solidFill>
                  <a:schemeClr val="bg1"/>
                </a:solidFill>
              </a:defRPr>
            </a:lvl1pPr>
            <a:lvl2pPr marL="742950" indent="-285750">
              <a:spcAft>
                <a:spcPts val="1200"/>
              </a:spcAft>
              <a:buClr>
                <a:schemeClr val="bg1"/>
              </a:buClr>
              <a:buFont typeface="Segoe UI" panose="020B0502040204020203" pitchFamily="34" charset="0"/>
              <a:buChar char="›"/>
              <a:defRPr sz="2000">
                <a:solidFill>
                  <a:schemeClr val="bg1"/>
                </a:solidFill>
              </a:defRPr>
            </a:lvl2pPr>
            <a:lvl3pPr marL="1143000" indent="-228600">
              <a:buClr>
                <a:schemeClr val="bg1"/>
              </a:buClr>
              <a:buFont typeface="Arial" panose="020B0604020202020204" pitchFamily="34" charset="0"/>
              <a:buChar char="•"/>
              <a:defRPr>
                <a:solidFill>
                  <a:schemeClr val="bg1"/>
                </a:solidFill>
              </a:defRPr>
            </a:lvl3pPr>
            <a:lvl4pPr marL="1600200" indent="-228600">
              <a:buClr>
                <a:schemeClr val="bg1"/>
              </a:buClr>
              <a:buFont typeface="Arial" panose="020B0604020202020204" pitchFamily="34" charset="0"/>
              <a:buChar char="•"/>
              <a:defRPr>
                <a:solidFill>
                  <a:schemeClr val="bg1"/>
                </a:solidFill>
              </a:defRPr>
            </a:lvl4pPr>
            <a:lvl5pPr marL="2057400" indent="-228600">
              <a:buClr>
                <a:schemeClr val="bg1"/>
              </a:buClr>
              <a:buFont typeface="Arial" panose="020B0604020202020204" pitchFamily="34" charset="0"/>
              <a:buChar char="•"/>
              <a:defRPr>
                <a:solidFill>
                  <a:schemeClr val="bg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5020353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Full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0" y="0"/>
            <a:ext cx="9144000" cy="5143500"/>
          </a:xfrm>
          <a:pattFill prst="pct5">
            <a:fgClr>
              <a:schemeClr val="tx2"/>
            </a:fgClr>
            <a:bgClr>
              <a:schemeClr val="bg1"/>
            </a:bgClr>
          </a:pattFill>
        </p:spPr>
        <p:txBody>
          <a:bodyPr anchor="t">
            <a:normAutofit/>
          </a:bodyPr>
          <a:lstStyle>
            <a:lvl1pPr marL="0" indent="0" algn="ctr">
              <a:buNone/>
              <a:defRPr sz="1600" b="1" baseline="0"/>
            </a:lvl1pPr>
          </a:lstStyle>
          <a:p>
            <a:r>
              <a:rPr lang="en-GB" dirty="0"/>
              <a:t>ADD IMAGE HERE</a:t>
            </a:r>
          </a:p>
        </p:txBody>
      </p:sp>
      <p:sp>
        <p:nvSpPr>
          <p:cNvPr id="7"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dirty="0"/>
          </a:p>
        </p:txBody>
      </p:sp>
      <p:sp>
        <p:nvSpPr>
          <p:cNvPr id="17" name="Content Placeholder 18"/>
          <p:cNvSpPr>
            <a:spLocks noGrp="1"/>
          </p:cNvSpPr>
          <p:nvPr>
            <p:ph sz="quarter" idx="20"/>
          </p:nvPr>
        </p:nvSpPr>
        <p:spPr>
          <a:xfrm>
            <a:off x="5139448" y="960895"/>
            <a:ext cx="3830523" cy="4182605"/>
          </a:xfrm>
          <a:prstGeom prst="round1Rect">
            <a:avLst/>
          </a:prstGeom>
          <a:solidFill>
            <a:schemeClr val="accent4">
              <a:alpha val="89804"/>
            </a:schemeClr>
          </a:solidFill>
        </p:spPr>
        <p:txBody>
          <a:bodyPr lIns="288000" tIns="288000" rIns="288000" bIns="288000"/>
          <a:lstStyle>
            <a:lvl1pPr marL="342900" indent="-342900">
              <a:spcAft>
                <a:spcPts val="600"/>
              </a:spcAft>
              <a:buClr>
                <a:schemeClr val="tx1">
                  <a:lumMod val="75000"/>
                </a:schemeClr>
              </a:buClr>
              <a:buFont typeface="Segoe UI" panose="020B0502040204020203" pitchFamily="34" charset="0"/>
              <a:buChar char="›"/>
              <a:defRPr sz="2200">
                <a:solidFill>
                  <a:schemeClr val="tx1">
                    <a:lumMod val="75000"/>
                  </a:schemeClr>
                </a:solidFill>
              </a:defRPr>
            </a:lvl1pPr>
            <a:lvl2pPr marL="742950" indent="-285750">
              <a:spcAft>
                <a:spcPts val="1200"/>
              </a:spcAft>
              <a:buClr>
                <a:schemeClr val="tx1">
                  <a:lumMod val="75000"/>
                </a:schemeClr>
              </a:buClr>
              <a:buFont typeface="Segoe UI" panose="020B0502040204020203" pitchFamily="34" charset="0"/>
              <a:buChar char="›"/>
              <a:defRPr sz="2000">
                <a:solidFill>
                  <a:schemeClr val="tx1">
                    <a:lumMod val="75000"/>
                  </a:schemeClr>
                </a:solidFill>
              </a:defRPr>
            </a:lvl2pPr>
            <a:lvl3pPr marL="1143000" indent="-228600">
              <a:buClr>
                <a:schemeClr val="bg1"/>
              </a:buClr>
              <a:buFont typeface="Arial" panose="020B0604020202020204" pitchFamily="34" charset="0"/>
              <a:buChar char="•"/>
              <a:defRPr>
                <a:solidFill>
                  <a:schemeClr val="bg1"/>
                </a:solidFill>
              </a:defRPr>
            </a:lvl3pPr>
            <a:lvl4pPr marL="1600200" indent="-228600">
              <a:buClr>
                <a:schemeClr val="bg1"/>
              </a:buClr>
              <a:buFont typeface="Arial" panose="020B0604020202020204" pitchFamily="34" charset="0"/>
              <a:buChar char="•"/>
              <a:defRPr>
                <a:solidFill>
                  <a:schemeClr val="bg1"/>
                </a:solidFill>
              </a:defRPr>
            </a:lvl4pPr>
            <a:lvl5pPr marL="2057400" indent="-228600">
              <a:buClr>
                <a:schemeClr val="bg1"/>
              </a:buClr>
              <a:buFont typeface="Arial" panose="020B0604020202020204" pitchFamily="34" charset="0"/>
              <a:buChar char="•"/>
              <a:defRPr>
                <a:solidFill>
                  <a:schemeClr val="bg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082496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Full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0" y="0"/>
            <a:ext cx="9144000" cy="5143500"/>
          </a:xfrm>
          <a:pattFill prst="pct5">
            <a:fgClr>
              <a:schemeClr val="tx2"/>
            </a:fgClr>
            <a:bgClr>
              <a:schemeClr val="bg1"/>
            </a:bgClr>
          </a:pattFill>
        </p:spPr>
        <p:txBody>
          <a:bodyPr anchor="t">
            <a:normAutofit/>
          </a:bodyPr>
          <a:lstStyle>
            <a:lvl1pPr marL="0" indent="0" algn="ctr">
              <a:buNone/>
              <a:defRPr sz="1600" b="1" baseline="0"/>
            </a:lvl1pPr>
          </a:lstStyle>
          <a:p>
            <a:r>
              <a:rPr lang="en-GB" dirty="0"/>
              <a:t>ADD IMAGE HERE</a:t>
            </a:r>
          </a:p>
        </p:txBody>
      </p:sp>
      <p:sp>
        <p:nvSpPr>
          <p:cNvPr id="7"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dirty="0"/>
          </a:p>
        </p:txBody>
      </p:sp>
      <p:sp>
        <p:nvSpPr>
          <p:cNvPr id="17" name="Content Placeholder 18"/>
          <p:cNvSpPr>
            <a:spLocks noGrp="1"/>
          </p:cNvSpPr>
          <p:nvPr>
            <p:ph sz="quarter" idx="20"/>
          </p:nvPr>
        </p:nvSpPr>
        <p:spPr>
          <a:xfrm>
            <a:off x="5139448" y="960895"/>
            <a:ext cx="3830523" cy="4182605"/>
          </a:xfrm>
          <a:prstGeom prst="round1Rect">
            <a:avLst/>
          </a:prstGeom>
          <a:solidFill>
            <a:schemeClr val="accent3">
              <a:alpha val="89804"/>
            </a:schemeClr>
          </a:solidFill>
        </p:spPr>
        <p:txBody>
          <a:bodyPr lIns="288000" tIns="288000" rIns="288000" bIns="288000"/>
          <a:lstStyle>
            <a:lvl1pPr marL="342900" indent="-342900">
              <a:spcAft>
                <a:spcPts val="600"/>
              </a:spcAft>
              <a:buClr>
                <a:schemeClr val="bg1"/>
              </a:buClr>
              <a:buFont typeface="Segoe UI" panose="020B0502040204020203" pitchFamily="34" charset="0"/>
              <a:buChar char="›"/>
              <a:defRPr sz="2200">
                <a:solidFill>
                  <a:schemeClr val="bg1"/>
                </a:solidFill>
              </a:defRPr>
            </a:lvl1pPr>
            <a:lvl2pPr marL="742950" indent="-285750">
              <a:spcAft>
                <a:spcPts val="1200"/>
              </a:spcAft>
              <a:buClr>
                <a:schemeClr val="bg1"/>
              </a:buClr>
              <a:buFont typeface="Segoe UI" panose="020B0502040204020203" pitchFamily="34" charset="0"/>
              <a:buChar char="›"/>
              <a:defRPr sz="2000">
                <a:solidFill>
                  <a:schemeClr val="bg1"/>
                </a:solidFill>
              </a:defRPr>
            </a:lvl2pPr>
            <a:lvl3pPr marL="1143000" indent="-228600">
              <a:buClr>
                <a:schemeClr val="bg1"/>
              </a:buClr>
              <a:buFont typeface="Arial" panose="020B0604020202020204" pitchFamily="34" charset="0"/>
              <a:buChar char="•"/>
              <a:defRPr>
                <a:solidFill>
                  <a:schemeClr val="bg1"/>
                </a:solidFill>
              </a:defRPr>
            </a:lvl3pPr>
            <a:lvl4pPr marL="1600200" indent="-228600">
              <a:buClr>
                <a:schemeClr val="bg1"/>
              </a:buClr>
              <a:buFont typeface="Arial" panose="020B0604020202020204" pitchFamily="34" charset="0"/>
              <a:buChar char="•"/>
              <a:defRPr>
                <a:solidFill>
                  <a:schemeClr val="bg1"/>
                </a:solidFill>
              </a:defRPr>
            </a:lvl4pPr>
            <a:lvl5pPr marL="2057400" indent="-228600">
              <a:buClr>
                <a:schemeClr val="bg1"/>
              </a:buClr>
              <a:buFont typeface="Arial" panose="020B0604020202020204" pitchFamily="34" charset="0"/>
              <a:buChar char="•"/>
              <a:defRPr>
                <a:solidFill>
                  <a:schemeClr val="bg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211085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Full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0" y="0"/>
            <a:ext cx="9144000" cy="5143500"/>
          </a:xfrm>
          <a:pattFill prst="pct5">
            <a:fgClr>
              <a:schemeClr val="tx2"/>
            </a:fgClr>
            <a:bgClr>
              <a:schemeClr val="bg1"/>
            </a:bgClr>
          </a:pattFill>
        </p:spPr>
        <p:txBody>
          <a:bodyPr anchor="t">
            <a:normAutofit/>
          </a:bodyPr>
          <a:lstStyle>
            <a:lvl1pPr marL="0" indent="0" algn="ctr">
              <a:buNone/>
              <a:defRPr sz="1600" b="1" baseline="0"/>
            </a:lvl1pPr>
          </a:lstStyle>
          <a:p>
            <a:r>
              <a:rPr lang="en-GB" dirty="0"/>
              <a:t>ADD IMAGE HERE</a:t>
            </a:r>
          </a:p>
        </p:txBody>
      </p:sp>
      <p:sp>
        <p:nvSpPr>
          <p:cNvPr id="7"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dirty="0"/>
          </a:p>
        </p:txBody>
      </p:sp>
      <p:sp>
        <p:nvSpPr>
          <p:cNvPr id="17" name="Content Placeholder 18"/>
          <p:cNvSpPr>
            <a:spLocks noGrp="1"/>
          </p:cNvSpPr>
          <p:nvPr>
            <p:ph sz="quarter" idx="20"/>
          </p:nvPr>
        </p:nvSpPr>
        <p:spPr>
          <a:xfrm>
            <a:off x="360804" y="960895"/>
            <a:ext cx="3830523" cy="4182605"/>
          </a:xfrm>
          <a:prstGeom prst="round1Rect">
            <a:avLst/>
          </a:prstGeom>
          <a:solidFill>
            <a:srgbClr val="F5DE7A">
              <a:alpha val="89804"/>
            </a:srgbClr>
          </a:solidFill>
        </p:spPr>
        <p:txBody>
          <a:bodyPr lIns="288000" tIns="288000" rIns="288000" bIns="288000"/>
          <a:lstStyle>
            <a:lvl1pPr marL="342900" indent="-342900">
              <a:spcAft>
                <a:spcPts val="600"/>
              </a:spcAft>
              <a:buClr>
                <a:schemeClr val="tx1">
                  <a:lumMod val="75000"/>
                </a:schemeClr>
              </a:buClr>
              <a:buFont typeface="Segoe UI" panose="020B0502040204020203" pitchFamily="34" charset="0"/>
              <a:buChar char="›"/>
              <a:defRPr sz="2200">
                <a:solidFill>
                  <a:schemeClr val="tx1">
                    <a:lumMod val="75000"/>
                  </a:schemeClr>
                </a:solidFill>
              </a:defRPr>
            </a:lvl1pPr>
            <a:lvl2pPr marL="742950" indent="-285750">
              <a:spcAft>
                <a:spcPts val="1200"/>
              </a:spcAft>
              <a:buClr>
                <a:schemeClr val="tx1">
                  <a:lumMod val="75000"/>
                </a:schemeClr>
              </a:buClr>
              <a:buFont typeface="Segoe UI" panose="020B0502040204020203" pitchFamily="34" charset="0"/>
              <a:buChar char="›"/>
              <a:defRPr sz="2000">
                <a:solidFill>
                  <a:schemeClr val="tx1">
                    <a:lumMod val="75000"/>
                  </a:schemeClr>
                </a:solidFill>
              </a:defRPr>
            </a:lvl2pPr>
            <a:lvl3pPr marL="1143000" indent="-228600">
              <a:buClr>
                <a:schemeClr val="bg1"/>
              </a:buClr>
              <a:buFont typeface="Arial" panose="020B0604020202020204" pitchFamily="34" charset="0"/>
              <a:buChar char="•"/>
              <a:defRPr>
                <a:solidFill>
                  <a:schemeClr val="bg1"/>
                </a:solidFill>
              </a:defRPr>
            </a:lvl3pPr>
            <a:lvl4pPr marL="1600200" indent="-228600">
              <a:buClr>
                <a:schemeClr val="bg1"/>
              </a:buClr>
              <a:buFont typeface="Arial" panose="020B0604020202020204" pitchFamily="34" charset="0"/>
              <a:buChar char="•"/>
              <a:defRPr>
                <a:solidFill>
                  <a:schemeClr val="bg1"/>
                </a:solidFill>
              </a:defRPr>
            </a:lvl4pPr>
            <a:lvl5pPr marL="2057400" indent="-228600">
              <a:buClr>
                <a:schemeClr val="bg1"/>
              </a:buClr>
              <a:buFont typeface="Arial" panose="020B0604020202020204" pitchFamily="34" charset="0"/>
              <a:buChar char="•"/>
              <a:defRPr>
                <a:solidFill>
                  <a:schemeClr val="bg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679507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Option 3">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3" y="0"/>
            <a:ext cx="9141293" cy="5143500"/>
          </a:xfrm>
          <a:prstGeom prst="rect">
            <a:avLst/>
          </a:prstGeom>
        </p:spPr>
      </p:pic>
      <p:sp>
        <p:nvSpPr>
          <p:cNvPr id="4" name="Title 1"/>
          <p:cNvSpPr>
            <a:spLocks noGrp="1"/>
          </p:cNvSpPr>
          <p:nvPr>
            <p:ph type="ctrTitle" hasCustomPrompt="1"/>
          </p:nvPr>
        </p:nvSpPr>
        <p:spPr>
          <a:xfrm>
            <a:off x="3241288" y="838200"/>
            <a:ext cx="5443142" cy="1656853"/>
          </a:xfrm>
          <a:prstGeom prst="rect">
            <a:avLst/>
          </a:prstGeom>
        </p:spPr>
        <p:txBody>
          <a:bodyPr anchor="b">
            <a:noAutofit/>
          </a:bodyPr>
          <a:lstStyle>
            <a:lvl1pPr algn="r">
              <a:defRPr sz="5400">
                <a:solidFill>
                  <a:schemeClr val="bg1"/>
                </a:solidFill>
                <a:latin typeface="Segoe UI Semibold" panose="020B0702040204020203" pitchFamily="34" charset="0"/>
                <a:cs typeface="Segoe UI Semibold" panose="020B0702040204020203" pitchFamily="34" charset="0"/>
              </a:defRPr>
            </a:lvl1pPr>
          </a:lstStyle>
          <a:p>
            <a:r>
              <a:rPr lang="en-US" dirty="0"/>
              <a:t>Presentation title</a:t>
            </a:r>
            <a:endParaRPr lang="en-GB" dirty="0"/>
          </a:p>
        </p:txBody>
      </p:sp>
      <p:sp>
        <p:nvSpPr>
          <p:cNvPr id="5" name="Subtitle 2"/>
          <p:cNvSpPr>
            <a:spLocks noGrp="1"/>
          </p:cNvSpPr>
          <p:nvPr>
            <p:ph type="subTitle" idx="1" hasCustomPrompt="1"/>
          </p:nvPr>
        </p:nvSpPr>
        <p:spPr>
          <a:xfrm>
            <a:off x="4669058" y="2584991"/>
            <a:ext cx="4015371" cy="620600"/>
          </a:xfrm>
          <a:prstGeom prst="rect">
            <a:avLst/>
          </a:prstGeom>
        </p:spPr>
        <p:txBody>
          <a:bodyPr>
            <a:noAutofit/>
          </a:bodyPr>
          <a:lstStyle>
            <a:lvl1pPr marL="0" indent="0" algn="r">
              <a:buNone/>
              <a:defRPr sz="2000">
                <a:solidFill>
                  <a:schemeClr val="bg1"/>
                </a:solidFill>
                <a:latin typeface="Segoe UI Semibold" panose="020B0702040204020203" pitchFamily="34" charset="0"/>
                <a:cs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a:t>
            </a:r>
            <a:endParaRPr lang="en-GB" dirty="0"/>
          </a:p>
        </p:txBody>
      </p:sp>
      <p:sp>
        <p:nvSpPr>
          <p:cNvPr id="6" name="Text Placeholder 8"/>
          <p:cNvSpPr>
            <a:spLocks noGrp="1"/>
          </p:cNvSpPr>
          <p:nvPr>
            <p:ph type="body" sz="quarter" idx="13" hasCustomPrompt="1"/>
          </p:nvPr>
        </p:nvSpPr>
        <p:spPr>
          <a:xfrm>
            <a:off x="5063775" y="3205591"/>
            <a:ext cx="3620655" cy="573660"/>
          </a:xfrm>
          <a:prstGeom prst="rect">
            <a:avLst/>
          </a:prstGeom>
        </p:spPr>
        <p:txBody>
          <a:bodyPr anchor="ctr">
            <a:normAutofit/>
          </a:bodyPr>
          <a:lstStyle>
            <a:lvl1pPr marL="0" indent="0" algn="r">
              <a:buNone/>
              <a:defRPr sz="1400" baseline="0">
                <a:solidFill>
                  <a:schemeClr val="bg1"/>
                </a:solidFill>
                <a:latin typeface="+mn-lt"/>
                <a:cs typeface="Segoe UI Semibold" panose="020B0702040204020203" pitchFamily="34" charset="0"/>
              </a:defRPr>
            </a:lvl1pPr>
          </a:lstStyle>
          <a:p>
            <a:pPr lvl="0"/>
            <a:r>
              <a:rPr lang="en-US" dirty="0"/>
              <a:t>Speaker name</a:t>
            </a:r>
          </a:p>
        </p:txBody>
      </p:sp>
    </p:spTree>
    <p:extLst>
      <p:ext uri="{BB962C8B-B14F-4D97-AF65-F5344CB8AC3E}">
        <p14:creationId xmlns:p14="http://schemas.microsoft.com/office/powerpoint/2010/main" val="1520645863"/>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Full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0" y="0"/>
            <a:ext cx="9144000" cy="5143500"/>
          </a:xfrm>
          <a:pattFill prst="pct5">
            <a:fgClr>
              <a:schemeClr val="tx2"/>
            </a:fgClr>
            <a:bgClr>
              <a:schemeClr val="bg1"/>
            </a:bgClr>
          </a:pattFill>
        </p:spPr>
        <p:txBody>
          <a:bodyPr anchor="t">
            <a:normAutofit/>
          </a:bodyPr>
          <a:lstStyle>
            <a:lvl1pPr marL="0" indent="0" algn="ctr">
              <a:buNone/>
              <a:defRPr sz="1600" b="1" baseline="0"/>
            </a:lvl1pPr>
          </a:lstStyle>
          <a:p>
            <a:r>
              <a:rPr lang="en-GB" dirty="0"/>
              <a:t>ADD IMAGE HERE</a:t>
            </a:r>
          </a:p>
        </p:txBody>
      </p:sp>
      <p:sp>
        <p:nvSpPr>
          <p:cNvPr id="7"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dirty="0"/>
          </a:p>
        </p:txBody>
      </p:sp>
      <p:sp>
        <p:nvSpPr>
          <p:cNvPr id="17" name="Content Placeholder 18"/>
          <p:cNvSpPr>
            <a:spLocks noGrp="1"/>
          </p:cNvSpPr>
          <p:nvPr>
            <p:ph sz="quarter" idx="20"/>
          </p:nvPr>
        </p:nvSpPr>
        <p:spPr>
          <a:xfrm>
            <a:off x="324642" y="960895"/>
            <a:ext cx="3830523" cy="4182605"/>
          </a:xfrm>
          <a:prstGeom prst="round1Rect">
            <a:avLst/>
          </a:prstGeom>
          <a:solidFill>
            <a:schemeClr val="accent1">
              <a:alpha val="89804"/>
            </a:schemeClr>
          </a:solidFill>
        </p:spPr>
        <p:txBody>
          <a:bodyPr lIns="288000" tIns="288000" rIns="288000" bIns="288000"/>
          <a:lstStyle>
            <a:lvl1pPr marL="342900" indent="-342900">
              <a:spcAft>
                <a:spcPts val="600"/>
              </a:spcAft>
              <a:buClr>
                <a:schemeClr val="bg1"/>
              </a:buClr>
              <a:buFont typeface="Segoe UI" panose="020B0502040204020203" pitchFamily="34" charset="0"/>
              <a:buChar char="›"/>
              <a:defRPr sz="2200">
                <a:solidFill>
                  <a:schemeClr val="bg1"/>
                </a:solidFill>
              </a:defRPr>
            </a:lvl1pPr>
            <a:lvl2pPr marL="742950" indent="-285750">
              <a:spcAft>
                <a:spcPts val="1200"/>
              </a:spcAft>
              <a:buClr>
                <a:schemeClr val="bg1"/>
              </a:buClr>
              <a:buFont typeface="Segoe UI" panose="020B0502040204020203" pitchFamily="34" charset="0"/>
              <a:buChar char="›"/>
              <a:defRPr sz="2000">
                <a:solidFill>
                  <a:schemeClr val="bg1"/>
                </a:solidFill>
              </a:defRPr>
            </a:lvl2pPr>
            <a:lvl3pPr marL="1143000" indent="-228600">
              <a:buClr>
                <a:schemeClr val="bg1"/>
              </a:buClr>
              <a:buFont typeface="Arial" panose="020B0604020202020204" pitchFamily="34" charset="0"/>
              <a:buChar char="•"/>
              <a:defRPr>
                <a:solidFill>
                  <a:schemeClr val="bg1"/>
                </a:solidFill>
              </a:defRPr>
            </a:lvl3pPr>
            <a:lvl4pPr marL="1600200" indent="-228600">
              <a:buClr>
                <a:schemeClr val="bg1"/>
              </a:buClr>
              <a:buFont typeface="Arial" panose="020B0604020202020204" pitchFamily="34" charset="0"/>
              <a:buChar char="•"/>
              <a:defRPr>
                <a:solidFill>
                  <a:schemeClr val="bg1"/>
                </a:solidFill>
              </a:defRPr>
            </a:lvl4pPr>
            <a:lvl5pPr marL="2057400" indent="-228600">
              <a:buClr>
                <a:schemeClr val="bg1"/>
              </a:buClr>
              <a:buFont typeface="Arial" panose="020B0604020202020204" pitchFamily="34" charset="0"/>
              <a:buChar char="•"/>
              <a:defRPr>
                <a:solidFill>
                  <a:schemeClr val="bg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9402249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Full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0" y="0"/>
            <a:ext cx="9144000" cy="5143500"/>
          </a:xfrm>
          <a:pattFill prst="pct5">
            <a:fgClr>
              <a:schemeClr val="tx2"/>
            </a:fgClr>
            <a:bgClr>
              <a:schemeClr val="bg1"/>
            </a:bgClr>
          </a:pattFill>
        </p:spPr>
        <p:txBody>
          <a:bodyPr anchor="t">
            <a:normAutofit/>
          </a:bodyPr>
          <a:lstStyle>
            <a:lvl1pPr marL="0" indent="0" algn="ctr">
              <a:buNone/>
              <a:defRPr sz="1600" b="1" baseline="0"/>
            </a:lvl1pPr>
          </a:lstStyle>
          <a:p>
            <a:r>
              <a:rPr lang="en-GB" dirty="0"/>
              <a:t>ADD IMAGE HERE</a:t>
            </a:r>
          </a:p>
        </p:txBody>
      </p:sp>
      <p:sp>
        <p:nvSpPr>
          <p:cNvPr id="7"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dirty="0"/>
          </a:p>
        </p:txBody>
      </p:sp>
      <p:sp>
        <p:nvSpPr>
          <p:cNvPr id="17" name="Content Placeholder 18"/>
          <p:cNvSpPr>
            <a:spLocks noGrp="1"/>
          </p:cNvSpPr>
          <p:nvPr>
            <p:ph sz="quarter" idx="20"/>
          </p:nvPr>
        </p:nvSpPr>
        <p:spPr>
          <a:xfrm>
            <a:off x="314309" y="960895"/>
            <a:ext cx="3830523" cy="4182605"/>
          </a:xfrm>
          <a:prstGeom prst="round1Rect">
            <a:avLst/>
          </a:prstGeom>
          <a:solidFill>
            <a:schemeClr val="accent4">
              <a:alpha val="89804"/>
            </a:schemeClr>
          </a:solidFill>
        </p:spPr>
        <p:txBody>
          <a:bodyPr lIns="288000" tIns="288000" rIns="288000" bIns="288000"/>
          <a:lstStyle>
            <a:lvl1pPr marL="342900" indent="-342900">
              <a:spcAft>
                <a:spcPts val="600"/>
              </a:spcAft>
              <a:buClr>
                <a:schemeClr val="tx1">
                  <a:lumMod val="75000"/>
                </a:schemeClr>
              </a:buClr>
              <a:buFont typeface="Segoe UI" panose="020B0502040204020203" pitchFamily="34" charset="0"/>
              <a:buChar char="›"/>
              <a:defRPr sz="2200">
                <a:solidFill>
                  <a:schemeClr val="tx1">
                    <a:lumMod val="75000"/>
                  </a:schemeClr>
                </a:solidFill>
              </a:defRPr>
            </a:lvl1pPr>
            <a:lvl2pPr marL="742950" indent="-285750">
              <a:spcAft>
                <a:spcPts val="1200"/>
              </a:spcAft>
              <a:buClr>
                <a:schemeClr val="tx1">
                  <a:lumMod val="75000"/>
                </a:schemeClr>
              </a:buClr>
              <a:buFont typeface="Segoe UI" panose="020B0502040204020203" pitchFamily="34" charset="0"/>
              <a:buChar char="›"/>
              <a:defRPr sz="2000">
                <a:solidFill>
                  <a:schemeClr val="tx1">
                    <a:lumMod val="75000"/>
                  </a:schemeClr>
                </a:solidFill>
              </a:defRPr>
            </a:lvl2pPr>
            <a:lvl3pPr marL="1143000" indent="-228600">
              <a:buClr>
                <a:schemeClr val="bg1"/>
              </a:buClr>
              <a:buFont typeface="Arial" panose="020B0604020202020204" pitchFamily="34" charset="0"/>
              <a:buChar char="•"/>
              <a:defRPr>
                <a:solidFill>
                  <a:schemeClr val="bg1"/>
                </a:solidFill>
              </a:defRPr>
            </a:lvl3pPr>
            <a:lvl4pPr marL="1600200" indent="-228600">
              <a:buClr>
                <a:schemeClr val="bg1"/>
              </a:buClr>
              <a:buFont typeface="Arial" panose="020B0604020202020204" pitchFamily="34" charset="0"/>
              <a:buChar char="•"/>
              <a:defRPr>
                <a:solidFill>
                  <a:schemeClr val="bg1"/>
                </a:solidFill>
              </a:defRPr>
            </a:lvl4pPr>
            <a:lvl5pPr marL="2057400" indent="-228600">
              <a:buClr>
                <a:schemeClr val="bg1"/>
              </a:buClr>
              <a:buFont typeface="Arial" panose="020B0604020202020204" pitchFamily="34" charset="0"/>
              <a:buChar char="•"/>
              <a:defRPr>
                <a:solidFill>
                  <a:schemeClr val="bg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7704168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Full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0" y="0"/>
            <a:ext cx="9144000" cy="5143500"/>
          </a:xfrm>
          <a:pattFill prst="pct5">
            <a:fgClr>
              <a:schemeClr val="tx2"/>
            </a:fgClr>
            <a:bgClr>
              <a:schemeClr val="bg1"/>
            </a:bgClr>
          </a:pattFill>
        </p:spPr>
        <p:txBody>
          <a:bodyPr anchor="t">
            <a:normAutofit/>
          </a:bodyPr>
          <a:lstStyle>
            <a:lvl1pPr marL="0" indent="0" algn="ctr">
              <a:buNone/>
              <a:defRPr sz="1600" b="1" baseline="0"/>
            </a:lvl1pPr>
          </a:lstStyle>
          <a:p>
            <a:r>
              <a:rPr lang="en-GB" dirty="0"/>
              <a:t>ADD IMAGE HERE</a:t>
            </a:r>
          </a:p>
        </p:txBody>
      </p:sp>
      <p:sp>
        <p:nvSpPr>
          <p:cNvPr id="7"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dirty="0"/>
          </a:p>
        </p:txBody>
      </p:sp>
      <p:sp>
        <p:nvSpPr>
          <p:cNvPr id="17" name="Content Placeholder 18"/>
          <p:cNvSpPr>
            <a:spLocks noGrp="1"/>
          </p:cNvSpPr>
          <p:nvPr>
            <p:ph sz="quarter" idx="20"/>
          </p:nvPr>
        </p:nvSpPr>
        <p:spPr>
          <a:xfrm>
            <a:off x="298811" y="960895"/>
            <a:ext cx="3830523" cy="4182605"/>
          </a:xfrm>
          <a:prstGeom prst="round1Rect">
            <a:avLst/>
          </a:prstGeom>
          <a:solidFill>
            <a:schemeClr val="accent3">
              <a:alpha val="89804"/>
            </a:schemeClr>
          </a:solidFill>
        </p:spPr>
        <p:txBody>
          <a:bodyPr lIns="288000" tIns="288000" rIns="288000" bIns="288000"/>
          <a:lstStyle>
            <a:lvl1pPr marL="342900" indent="-342900">
              <a:spcAft>
                <a:spcPts val="600"/>
              </a:spcAft>
              <a:buClr>
                <a:schemeClr val="bg1"/>
              </a:buClr>
              <a:buFont typeface="Segoe UI" panose="020B0502040204020203" pitchFamily="34" charset="0"/>
              <a:buChar char="›"/>
              <a:defRPr sz="2200">
                <a:solidFill>
                  <a:schemeClr val="bg1"/>
                </a:solidFill>
              </a:defRPr>
            </a:lvl1pPr>
            <a:lvl2pPr marL="742950" indent="-285750">
              <a:spcAft>
                <a:spcPts val="1200"/>
              </a:spcAft>
              <a:buClr>
                <a:schemeClr val="bg1"/>
              </a:buClr>
              <a:buFont typeface="Segoe UI" panose="020B0502040204020203" pitchFamily="34" charset="0"/>
              <a:buChar char="›"/>
              <a:defRPr sz="2000">
                <a:solidFill>
                  <a:schemeClr val="bg1"/>
                </a:solidFill>
              </a:defRPr>
            </a:lvl2pPr>
            <a:lvl3pPr marL="1143000" indent="-228600">
              <a:buClr>
                <a:schemeClr val="bg1"/>
              </a:buClr>
              <a:buFont typeface="Arial" panose="020B0604020202020204" pitchFamily="34" charset="0"/>
              <a:buChar char="•"/>
              <a:defRPr>
                <a:solidFill>
                  <a:schemeClr val="bg1"/>
                </a:solidFill>
              </a:defRPr>
            </a:lvl3pPr>
            <a:lvl4pPr marL="1600200" indent="-228600">
              <a:buClr>
                <a:schemeClr val="bg1"/>
              </a:buClr>
              <a:buFont typeface="Arial" panose="020B0604020202020204" pitchFamily="34" charset="0"/>
              <a:buChar char="•"/>
              <a:defRPr>
                <a:solidFill>
                  <a:schemeClr val="bg1"/>
                </a:solidFill>
              </a:defRPr>
            </a:lvl4pPr>
            <a:lvl5pPr marL="2057400" indent="-228600">
              <a:buClr>
                <a:schemeClr val="bg1"/>
              </a:buClr>
              <a:buFont typeface="Arial" panose="020B0604020202020204" pitchFamily="34" charset="0"/>
              <a:buChar char="•"/>
              <a:defRPr>
                <a:solidFill>
                  <a:schemeClr val="bg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25780839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alf Image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246091" y="1972336"/>
            <a:ext cx="2671590" cy="2339565"/>
          </a:xfrm>
          <a:solidFill>
            <a:schemeClr val="tx1">
              <a:lumMod val="20000"/>
              <a:lumOff val="80000"/>
            </a:schemeClr>
          </a:solidFill>
        </p:spPr>
        <p:txBody>
          <a:bodyPr lIns="180000" tIns="576000" rIns="180000" bIns="180000"/>
          <a:lstStyle/>
          <a:p>
            <a:pPr lvl="0"/>
            <a:r>
              <a:rPr lang="en-US"/>
              <a:t>Edit Master text styles</a:t>
            </a:r>
          </a:p>
          <a:p>
            <a:pPr lvl="1"/>
            <a:r>
              <a:rPr lang="en-US"/>
              <a:t>Second level</a:t>
            </a:r>
          </a:p>
        </p:txBody>
      </p:sp>
      <p:sp>
        <p:nvSpPr>
          <p:cNvPr id="6" name="Picture Placeholder 8"/>
          <p:cNvSpPr>
            <a:spLocks noGrp="1"/>
          </p:cNvSpPr>
          <p:nvPr>
            <p:ph type="pic" sz="quarter" idx="14" hasCustomPrompt="1"/>
          </p:nvPr>
        </p:nvSpPr>
        <p:spPr>
          <a:xfrm>
            <a:off x="0" y="0"/>
            <a:ext cx="9144000" cy="2413591"/>
          </a:xfrm>
          <a:pattFill prst="pct5">
            <a:fgClr>
              <a:schemeClr val="tx2"/>
            </a:fgClr>
            <a:bgClr>
              <a:schemeClr val="bg1"/>
            </a:bgClr>
          </a:pattFill>
        </p:spPr>
        <p:txBody>
          <a:bodyPr anchor="t">
            <a:normAutofit/>
          </a:bodyPr>
          <a:lstStyle>
            <a:lvl1pPr marL="0" indent="0" algn="ctr">
              <a:buNone/>
              <a:defRPr sz="1600" b="1" baseline="0"/>
            </a:lvl1pPr>
          </a:lstStyle>
          <a:p>
            <a:r>
              <a:rPr lang="en-GB" dirty="0"/>
              <a:t>ADD IMAGE HERE</a:t>
            </a:r>
          </a:p>
        </p:txBody>
      </p:sp>
      <p:sp>
        <p:nvSpPr>
          <p:cNvPr id="3" name="Text Placeholder 2"/>
          <p:cNvSpPr>
            <a:spLocks noGrp="1"/>
          </p:cNvSpPr>
          <p:nvPr>
            <p:ph type="body" sz="quarter" idx="15"/>
          </p:nvPr>
        </p:nvSpPr>
        <p:spPr>
          <a:xfrm>
            <a:off x="246099" y="1972337"/>
            <a:ext cx="2671582" cy="441253"/>
          </a:xfrm>
          <a:solidFill>
            <a:schemeClr val="accent2"/>
          </a:solidFill>
        </p:spPr>
        <p:txBody>
          <a:bodyPr>
            <a:normAutofit/>
          </a:bodyPr>
          <a:lstStyle>
            <a:lvl1pPr marL="0" indent="0" algn="ctr">
              <a:buNone/>
              <a:defRPr sz="2000">
                <a:solidFill>
                  <a:schemeClr val="tx1">
                    <a:lumMod val="75000"/>
                  </a:schemeClr>
                </a:solidFill>
                <a:latin typeface="Segoe UI Semibold" panose="020B0702040204020203" pitchFamily="34" charset="0"/>
                <a:cs typeface="Segoe UI Semibold" panose="020B0702040204020203" pitchFamily="34" charset="0"/>
              </a:defRPr>
            </a:lvl1pPr>
          </a:lstStyle>
          <a:p>
            <a:pPr lvl="0"/>
            <a:r>
              <a:rPr lang="en-US"/>
              <a:t>Edit Master text styles</a:t>
            </a:r>
          </a:p>
        </p:txBody>
      </p:sp>
      <p:sp>
        <p:nvSpPr>
          <p:cNvPr id="7"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dirty="0"/>
          </a:p>
        </p:txBody>
      </p:sp>
      <p:sp>
        <p:nvSpPr>
          <p:cNvPr id="11" name="Text Placeholder 9"/>
          <p:cNvSpPr>
            <a:spLocks noGrp="1"/>
          </p:cNvSpPr>
          <p:nvPr>
            <p:ph type="body" sz="quarter" idx="17"/>
          </p:nvPr>
        </p:nvSpPr>
        <p:spPr>
          <a:xfrm>
            <a:off x="3252091" y="1972336"/>
            <a:ext cx="2671590" cy="2339565"/>
          </a:xfrm>
          <a:solidFill>
            <a:schemeClr val="tx1">
              <a:lumMod val="20000"/>
              <a:lumOff val="80000"/>
            </a:schemeClr>
          </a:solidFill>
        </p:spPr>
        <p:txBody>
          <a:bodyPr lIns="180000" tIns="576000" rIns="180000" bIns="180000"/>
          <a:lstStyle/>
          <a:p>
            <a:pPr lvl="0"/>
            <a:r>
              <a:rPr lang="en-US"/>
              <a:t>Edit Master text styles</a:t>
            </a:r>
          </a:p>
          <a:p>
            <a:pPr lvl="1"/>
            <a:r>
              <a:rPr lang="en-US"/>
              <a:t>Second level</a:t>
            </a:r>
          </a:p>
        </p:txBody>
      </p:sp>
      <p:sp>
        <p:nvSpPr>
          <p:cNvPr id="12" name="Text Placeholder 2"/>
          <p:cNvSpPr>
            <a:spLocks noGrp="1"/>
          </p:cNvSpPr>
          <p:nvPr>
            <p:ph type="body" sz="quarter" idx="18"/>
          </p:nvPr>
        </p:nvSpPr>
        <p:spPr>
          <a:xfrm>
            <a:off x="3252099" y="1972337"/>
            <a:ext cx="2671582" cy="441253"/>
          </a:xfrm>
          <a:solidFill>
            <a:schemeClr val="accent2"/>
          </a:solidFill>
        </p:spPr>
        <p:txBody>
          <a:bodyPr>
            <a:normAutofit/>
          </a:bodyPr>
          <a:lstStyle>
            <a:lvl1pPr marL="0" indent="0" algn="ctr">
              <a:buNone/>
              <a:defRPr sz="2000">
                <a:solidFill>
                  <a:schemeClr val="tx1">
                    <a:lumMod val="75000"/>
                  </a:schemeClr>
                </a:solidFill>
                <a:latin typeface="Segoe UI Semibold" panose="020B0702040204020203" pitchFamily="34" charset="0"/>
                <a:cs typeface="Segoe UI Semibold" panose="020B0702040204020203" pitchFamily="34" charset="0"/>
              </a:defRPr>
            </a:lvl1pPr>
          </a:lstStyle>
          <a:p>
            <a:pPr lvl="0"/>
            <a:r>
              <a:rPr lang="en-US"/>
              <a:t>Edit Master text styles</a:t>
            </a:r>
          </a:p>
        </p:txBody>
      </p:sp>
      <p:sp>
        <p:nvSpPr>
          <p:cNvPr id="13" name="Text Placeholder 9"/>
          <p:cNvSpPr>
            <a:spLocks noGrp="1"/>
          </p:cNvSpPr>
          <p:nvPr>
            <p:ph type="body" sz="quarter" idx="19"/>
          </p:nvPr>
        </p:nvSpPr>
        <p:spPr>
          <a:xfrm>
            <a:off x="6258091" y="1972336"/>
            <a:ext cx="2671590" cy="2339565"/>
          </a:xfrm>
          <a:solidFill>
            <a:schemeClr val="tx1">
              <a:lumMod val="20000"/>
              <a:lumOff val="80000"/>
            </a:schemeClr>
          </a:solidFill>
        </p:spPr>
        <p:txBody>
          <a:bodyPr lIns="180000" tIns="576000" rIns="180000" bIns="180000"/>
          <a:lstStyle/>
          <a:p>
            <a:pPr lvl="0"/>
            <a:r>
              <a:rPr lang="en-US"/>
              <a:t>Edit Master text styles</a:t>
            </a:r>
          </a:p>
          <a:p>
            <a:pPr lvl="1"/>
            <a:r>
              <a:rPr lang="en-US"/>
              <a:t>Second level</a:t>
            </a:r>
          </a:p>
        </p:txBody>
      </p:sp>
      <p:sp>
        <p:nvSpPr>
          <p:cNvPr id="14" name="Text Placeholder 2"/>
          <p:cNvSpPr>
            <a:spLocks noGrp="1"/>
          </p:cNvSpPr>
          <p:nvPr>
            <p:ph type="body" sz="quarter" idx="20"/>
          </p:nvPr>
        </p:nvSpPr>
        <p:spPr>
          <a:xfrm>
            <a:off x="6258099" y="1972337"/>
            <a:ext cx="2671582" cy="441253"/>
          </a:xfrm>
          <a:solidFill>
            <a:schemeClr val="accent2"/>
          </a:solidFill>
        </p:spPr>
        <p:txBody>
          <a:bodyPr>
            <a:normAutofit/>
          </a:bodyPr>
          <a:lstStyle>
            <a:lvl1pPr marL="0" indent="0" algn="ctr">
              <a:buNone/>
              <a:defRPr sz="2000">
                <a:solidFill>
                  <a:schemeClr val="tx1">
                    <a:lumMod val="75000"/>
                  </a:schemeClr>
                </a:solidFill>
                <a:latin typeface="Segoe UI Semibold" panose="020B0702040204020203" pitchFamily="34" charset="0"/>
                <a:cs typeface="Segoe UI Semibold" panose="020B0702040204020203" pitchFamily="34" charset="0"/>
              </a:defRPr>
            </a:lvl1pPr>
          </a:lstStyle>
          <a:p>
            <a:pPr lvl="0"/>
            <a:r>
              <a:rPr lang="en-US"/>
              <a:t>Edit Master text styles</a:t>
            </a:r>
          </a:p>
        </p:txBody>
      </p:sp>
    </p:spTree>
    <p:extLst>
      <p:ext uri="{BB962C8B-B14F-4D97-AF65-F5344CB8AC3E}">
        <p14:creationId xmlns:p14="http://schemas.microsoft.com/office/powerpoint/2010/main" val="850001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alf Image 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0" y="1"/>
            <a:ext cx="4609214" cy="5143500"/>
          </a:xfrm>
          <a:pattFill prst="pct5">
            <a:fgClr>
              <a:schemeClr val="tx2"/>
            </a:fgClr>
            <a:bgClr>
              <a:schemeClr val="bg1"/>
            </a:bgClr>
          </a:pattFill>
        </p:spPr>
        <p:txBody>
          <a:bodyPr anchor="t">
            <a:normAutofit/>
          </a:bodyPr>
          <a:lstStyle>
            <a:lvl1pPr marL="0" indent="0" algn="ctr">
              <a:buNone/>
              <a:defRPr sz="1600" b="1" baseline="0"/>
            </a:lvl1pPr>
          </a:lstStyle>
          <a:p>
            <a:r>
              <a:rPr lang="en-GB" dirty="0"/>
              <a:t>ADD IMAGE HERE</a:t>
            </a:r>
          </a:p>
        </p:txBody>
      </p:sp>
      <p:sp>
        <p:nvSpPr>
          <p:cNvPr id="7"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dirty="0"/>
          </a:p>
        </p:txBody>
      </p:sp>
      <p:sp>
        <p:nvSpPr>
          <p:cNvPr id="3" name="Content Placeholder 2"/>
          <p:cNvSpPr>
            <a:spLocks noGrp="1"/>
          </p:cNvSpPr>
          <p:nvPr>
            <p:ph sz="quarter" idx="15"/>
          </p:nvPr>
        </p:nvSpPr>
        <p:spPr>
          <a:xfrm>
            <a:off x="5052447" y="474663"/>
            <a:ext cx="3877234" cy="3803650"/>
          </a:xfrm>
        </p:spPr>
        <p:txBody>
          <a:bodyPr/>
          <a:lstStyle/>
          <a:p>
            <a:pPr lvl="0"/>
            <a:r>
              <a:rPr lang="en-US"/>
              <a:t>Edit Master text styles</a:t>
            </a:r>
          </a:p>
          <a:p>
            <a:pPr lvl="1"/>
            <a:r>
              <a:rPr lang="en-US"/>
              <a:t>Second level</a:t>
            </a:r>
          </a:p>
        </p:txBody>
      </p:sp>
    </p:spTree>
    <p:extLst>
      <p:ext uri="{BB962C8B-B14F-4D97-AF65-F5344CB8AC3E}">
        <p14:creationId xmlns:p14="http://schemas.microsoft.com/office/powerpoint/2010/main" val="29532052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reen Mock-up_Mobi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5" hasCustomPrompt="1"/>
          </p:nvPr>
        </p:nvSpPr>
        <p:spPr>
          <a:xfrm>
            <a:off x="241299" y="1923977"/>
            <a:ext cx="4135746" cy="579194"/>
          </a:xfrm>
          <a:prstGeom prst="rect">
            <a:avLst/>
          </a:prstGeom>
        </p:spPr>
        <p:txBody>
          <a:bodyPr anchor="t">
            <a:noAutofit/>
          </a:bodyPr>
          <a:lstStyle>
            <a:lvl1pPr marL="0" indent="0" algn="l">
              <a:buNone/>
              <a:defRPr sz="2800" baseline="0">
                <a:solidFill>
                  <a:srgbClr val="0069B4"/>
                </a:solidFill>
                <a:latin typeface="Segoe UI Semibold" panose="020B0702040204020203" pitchFamily="34" charset="0"/>
                <a:cs typeface="Segoe UI Semibold" panose="020B0702040204020203" pitchFamily="34" charset="0"/>
              </a:defRPr>
            </a:lvl1pPr>
          </a:lstStyle>
          <a:p>
            <a:pPr lvl="0"/>
            <a:r>
              <a:rPr lang="en-US" dirty="0"/>
              <a:t>Slide title or key info</a:t>
            </a:r>
          </a:p>
        </p:txBody>
      </p:sp>
      <p:sp>
        <p:nvSpPr>
          <p:cNvPr id="9"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dirty="0"/>
          </a:p>
        </p:txBody>
      </p:sp>
      <p:sp>
        <p:nvSpPr>
          <p:cNvPr id="4" name="Text Placeholder 3"/>
          <p:cNvSpPr>
            <a:spLocks noGrp="1"/>
          </p:cNvSpPr>
          <p:nvPr>
            <p:ph type="body" sz="quarter" idx="18" hasCustomPrompt="1"/>
          </p:nvPr>
        </p:nvSpPr>
        <p:spPr>
          <a:xfrm>
            <a:off x="241299" y="2698781"/>
            <a:ext cx="4135746" cy="914400"/>
          </a:xfrm>
          <a:prstGeom prst="rect">
            <a:avLst/>
          </a:prstGeom>
        </p:spPr>
        <p:txBody>
          <a:bodyPr/>
          <a:lstStyle>
            <a:lvl1pPr marL="0" indent="0">
              <a:buNone/>
              <a:defRPr sz="2000"/>
            </a:lvl1pPr>
          </a:lstStyle>
          <a:p>
            <a:pPr lvl="0"/>
            <a:r>
              <a:rPr lang="en-US" dirty="0"/>
              <a:t>Sub content can be added here if needed </a:t>
            </a:r>
            <a:endParaRPr lang="en-GB" dirty="0"/>
          </a:p>
        </p:txBody>
      </p:sp>
      <p:sp>
        <p:nvSpPr>
          <p:cNvPr id="6" name="Content Placeholder 16"/>
          <p:cNvSpPr>
            <a:spLocks noGrp="1"/>
          </p:cNvSpPr>
          <p:nvPr>
            <p:ph sz="quarter" idx="19" hasCustomPrompt="1"/>
          </p:nvPr>
        </p:nvSpPr>
        <p:spPr>
          <a:xfrm rot="18919111">
            <a:off x="6010288" y="-249554"/>
            <a:ext cx="1725582" cy="3605618"/>
          </a:xfrm>
          <a:prstGeom prst="roundRect">
            <a:avLst>
              <a:gd name="adj" fmla="val 13643"/>
            </a:avLst>
          </a:prstGeom>
          <a:solidFill>
            <a:schemeClr val="bg2">
              <a:lumMod val="20000"/>
              <a:lumOff val="80000"/>
            </a:schemeClr>
          </a:solidFill>
        </p:spPr>
        <p:txBody>
          <a:bodyPr>
            <a:normAutofit/>
          </a:bodyPr>
          <a:lstStyle>
            <a:lvl1pPr marL="0" indent="0">
              <a:buNone/>
              <a:defRPr sz="1400" b="1"/>
            </a:lvl1pPr>
          </a:lstStyle>
          <a:p>
            <a:pPr lvl="0"/>
            <a:r>
              <a:rPr lang="en-GB" dirty="0"/>
              <a:t>CLICK ICON TO INSERT IMAGE</a:t>
            </a:r>
          </a:p>
        </p:txBody>
      </p:sp>
      <p:sp>
        <p:nvSpPr>
          <p:cNvPr id="8" name="Content Placeholder 16"/>
          <p:cNvSpPr>
            <a:spLocks noGrp="1"/>
          </p:cNvSpPr>
          <p:nvPr>
            <p:ph sz="quarter" idx="20" hasCustomPrompt="1"/>
          </p:nvPr>
        </p:nvSpPr>
        <p:spPr>
          <a:xfrm rot="18919111">
            <a:off x="6010287" y="2456432"/>
            <a:ext cx="1725582" cy="3605618"/>
          </a:xfrm>
          <a:prstGeom prst="roundRect">
            <a:avLst>
              <a:gd name="adj" fmla="val 13643"/>
            </a:avLst>
          </a:prstGeom>
          <a:solidFill>
            <a:schemeClr val="bg2">
              <a:lumMod val="20000"/>
              <a:lumOff val="80000"/>
            </a:schemeClr>
          </a:solidFill>
        </p:spPr>
        <p:txBody>
          <a:bodyPr>
            <a:normAutofit/>
          </a:bodyPr>
          <a:lstStyle>
            <a:lvl1pPr marL="0" indent="0">
              <a:buNone/>
              <a:defRPr sz="1400" b="1"/>
            </a:lvl1pPr>
          </a:lstStyle>
          <a:p>
            <a:pPr lvl="0"/>
            <a:r>
              <a:rPr lang="en-GB" dirty="0"/>
              <a:t>CLICK ICON TO INSERT IMAGE</a:t>
            </a:r>
          </a:p>
        </p:txBody>
      </p:sp>
    </p:spTree>
    <p:extLst>
      <p:ext uri="{BB962C8B-B14F-4D97-AF65-F5344CB8AC3E}">
        <p14:creationId xmlns:p14="http://schemas.microsoft.com/office/powerpoint/2010/main" val="41780266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peaker Bi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3" y="0"/>
            <a:ext cx="9141292" cy="5143499"/>
          </a:xfrm>
          <a:prstGeom prst="rect">
            <a:avLst/>
          </a:prstGeom>
        </p:spPr>
      </p:pic>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l="62191"/>
          <a:stretch/>
        </p:blipFill>
        <p:spPr>
          <a:xfrm>
            <a:off x="5686425" y="0"/>
            <a:ext cx="3456221" cy="5143500"/>
          </a:xfrm>
          <a:prstGeom prst="rect">
            <a:avLst/>
          </a:prstGeom>
        </p:spPr>
      </p:pic>
      <p:sp>
        <p:nvSpPr>
          <p:cNvPr id="3" name="Slide Number Placeholder 2"/>
          <p:cNvSpPr>
            <a:spLocks noGrp="1"/>
          </p:cNvSpPr>
          <p:nvPr>
            <p:ph type="sldNum" sz="quarter" idx="10"/>
          </p:nvPr>
        </p:nvSpPr>
        <p:spPr/>
        <p:txBody>
          <a:bodyPr/>
          <a:lstStyle>
            <a:lvl1pPr>
              <a:defRPr>
                <a:solidFill>
                  <a:schemeClr val="bg1"/>
                </a:solidFill>
              </a:defRPr>
            </a:lvl1pPr>
          </a:lstStyle>
          <a:p>
            <a:fld id="{BF3629CB-DEA0-4F6D-B9A2-8B35DB726C2D}" type="slidenum">
              <a:rPr lang="en-GB" smtClean="0"/>
              <a:pPr/>
              <a:t>‹#›</a:t>
            </a:fld>
            <a:endParaRPr lang="en-GB" dirty="0"/>
          </a:p>
        </p:txBody>
      </p:sp>
      <p:sp>
        <p:nvSpPr>
          <p:cNvPr id="7" name="Picture Placeholder 8"/>
          <p:cNvSpPr>
            <a:spLocks noGrp="1"/>
          </p:cNvSpPr>
          <p:nvPr>
            <p:ph type="pic" sz="quarter" idx="14" hasCustomPrompt="1"/>
          </p:nvPr>
        </p:nvSpPr>
        <p:spPr>
          <a:xfrm>
            <a:off x="5254752" y="274663"/>
            <a:ext cx="2603754" cy="2956217"/>
          </a:xfrm>
          <a:prstGeom prst="round1Rect">
            <a:avLst/>
          </a:prstGeom>
          <a:pattFill prst="pct5">
            <a:fgClr>
              <a:schemeClr val="tx2"/>
            </a:fgClr>
            <a:bgClr>
              <a:schemeClr val="bg1"/>
            </a:bgClr>
          </a:pattFill>
        </p:spPr>
        <p:txBody>
          <a:bodyPr anchor="t">
            <a:normAutofit/>
          </a:bodyPr>
          <a:lstStyle>
            <a:lvl1pPr marL="0" indent="0" algn="ctr">
              <a:buNone/>
              <a:defRPr sz="1600" b="1" baseline="0"/>
            </a:lvl1pPr>
          </a:lstStyle>
          <a:p>
            <a:r>
              <a:rPr lang="en-GB" dirty="0"/>
              <a:t>ADD IMAGE HERE</a:t>
            </a:r>
          </a:p>
        </p:txBody>
      </p:sp>
      <p:sp>
        <p:nvSpPr>
          <p:cNvPr id="8" name="Content Placeholder 8"/>
          <p:cNvSpPr>
            <a:spLocks noGrp="1"/>
          </p:cNvSpPr>
          <p:nvPr>
            <p:ph sz="quarter" idx="16" hasCustomPrompt="1"/>
          </p:nvPr>
        </p:nvSpPr>
        <p:spPr>
          <a:xfrm>
            <a:off x="226088" y="278751"/>
            <a:ext cx="4480024" cy="2110881"/>
          </a:xfrm>
          <a:prstGeom prst="rect">
            <a:avLst/>
          </a:prstGeom>
        </p:spPr>
        <p:txBody>
          <a:bodyPr numCol="1" spcCol="360000" anchor="t">
            <a:normAutofit/>
          </a:bodyPr>
          <a:lstStyle>
            <a:lvl1pPr marL="0" indent="0" algn="l">
              <a:spcBef>
                <a:spcPts val="0"/>
              </a:spcBef>
              <a:spcAft>
                <a:spcPts val="1800"/>
              </a:spcAft>
              <a:buClr>
                <a:schemeClr val="accent2"/>
              </a:buClr>
              <a:buFont typeface="Arial" panose="020B0604020202020204" pitchFamily="34" charset="0"/>
              <a:buNone/>
              <a:defRPr sz="2000">
                <a:solidFill>
                  <a:schemeClr val="tx1">
                    <a:lumMod val="75000"/>
                  </a:schemeClr>
                </a:solidFill>
                <a:latin typeface="Segoe UI" panose="020B0502040204020203" pitchFamily="34" charset="0"/>
                <a:cs typeface="Segoe UI" panose="020B0502040204020203" pitchFamily="34" charset="0"/>
              </a:defRPr>
            </a:lvl1pPr>
            <a:lvl2pPr marL="457200" indent="0">
              <a:spcBef>
                <a:spcPts val="0"/>
              </a:spcBef>
              <a:spcAft>
                <a:spcPts val="1800"/>
              </a:spcAft>
              <a:buClr>
                <a:schemeClr val="accent2"/>
              </a:buClr>
              <a:buFont typeface="Arial" panose="020B0604020202020204" pitchFamily="34" charset="0"/>
              <a:buNone/>
              <a:defRPr sz="2000">
                <a:solidFill>
                  <a:srgbClr val="797979"/>
                </a:solidFill>
                <a:latin typeface="Segoe UI" panose="020B0502040204020203" pitchFamily="34" charset="0"/>
                <a:cs typeface="Segoe UI" panose="020B0502040204020203" pitchFamily="34" charset="0"/>
              </a:defRPr>
            </a:lvl2pPr>
            <a:lvl3pPr marL="1143000" indent="-228600">
              <a:spcBef>
                <a:spcPts val="0"/>
              </a:spcBef>
              <a:spcAft>
                <a:spcPts val="1800"/>
              </a:spcAft>
              <a:buClr>
                <a:schemeClr val="accent2"/>
              </a:buClr>
              <a:buFont typeface="Arial" panose="020B0604020202020204" pitchFamily="34" charset="0"/>
              <a:buChar char="•"/>
              <a:defRPr sz="1800">
                <a:solidFill>
                  <a:srgbClr val="797979"/>
                </a:solidFill>
                <a:latin typeface="Segoe UI" panose="020B0502040204020203" pitchFamily="34" charset="0"/>
                <a:cs typeface="Segoe UI" panose="020B0502040204020203" pitchFamily="34" charset="0"/>
              </a:defRPr>
            </a:lvl3pPr>
            <a:lvl4pPr marL="1600200" indent="-228600">
              <a:spcBef>
                <a:spcPts val="0"/>
              </a:spcBef>
              <a:spcAft>
                <a:spcPts val="1800"/>
              </a:spcAft>
              <a:buClr>
                <a:schemeClr val="accent2"/>
              </a:buClr>
              <a:buFont typeface="Arial" panose="020B0604020202020204" pitchFamily="34" charset="0"/>
              <a:buChar char="•"/>
              <a:defRPr sz="1600">
                <a:solidFill>
                  <a:srgbClr val="797979"/>
                </a:solidFill>
                <a:latin typeface="Segoe UI" panose="020B0502040204020203" pitchFamily="34" charset="0"/>
                <a:cs typeface="Segoe UI" panose="020B0502040204020203" pitchFamily="34" charset="0"/>
              </a:defRPr>
            </a:lvl4pPr>
            <a:lvl5pPr marL="2057400" indent="-228600">
              <a:buClr>
                <a:srgbClr val="68C0B5"/>
              </a:buClr>
              <a:buFont typeface="Arial" panose="020B0604020202020204" pitchFamily="34" charset="0"/>
              <a:buChar char="•"/>
              <a:defRPr sz="1200">
                <a:solidFill>
                  <a:srgbClr val="797979"/>
                </a:solidFill>
                <a:latin typeface="Segoe UI" panose="020B0502040204020203" pitchFamily="34" charset="0"/>
                <a:cs typeface="Segoe UI" panose="020B0502040204020203" pitchFamily="34" charset="0"/>
              </a:defRPr>
            </a:lvl5pPr>
          </a:lstStyle>
          <a:p>
            <a:pPr lvl="0"/>
            <a:r>
              <a:rPr lang="en-US" dirty="0"/>
              <a:t>Short synopsis of speaker</a:t>
            </a:r>
          </a:p>
        </p:txBody>
      </p:sp>
      <p:sp>
        <p:nvSpPr>
          <p:cNvPr id="9" name="Content Placeholder 8"/>
          <p:cNvSpPr>
            <a:spLocks noGrp="1"/>
          </p:cNvSpPr>
          <p:nvPr>
            <p:ph sz="quarter" idx="18" hasCustomPrompt="1"/>
          </p:nvPr>
        </p:nvSpPr>
        <p:spPr>
          <a:xfrm>
            <a:off x="226088" y="3108960"/>
            <a:ext cx="1352995" cy="1168653"/>
          </a:xfrm>
          <a:prstGeom prst="rect">
            <a:avLst/>
          </a:prstGeom>
        </p:spPr>
        <p:txBody>
          <a:bodyPr numCol="1" spcCol="360000" anchor="t">
            <a:normAutofit/>
          </a:bodyPr>
          <a:lstStyle>
            <a:lvl1pPr marL="0" indent="0" algn="ctr">
              <a:spcBef>
                <a:spcPts val="0"/>
              </a:spcBef>
              <a:spcAft>
                <a:spcPts val="1800"/>
              </a:spcAft>
              <a:buClr>
                <a:schemeClr val="accent1"/>
              </a:buClr>
              <a:buFont typeface="Segoe UI" panose="020B0502040204020203" pitchFamily="34" charset="0"/>
              <a:buNone/>
              <a:defRPr sz="1600">
                <a:solidFill>
                  <a:schemeClr val="tx1">
                    <a:lumMod val="75000"/>
                  </a:schemeClr>
                </a:solidFill>
                <a:latin typeface="Segoe UI" panose="020B0502040204020203" pitchFamily="34" charset="0"/>
                <a:cs typeface="Segoe UI" panose="020B0502040204020203" pitchFamily="34" charset="0"/>
              </a:defRPr>
            </a:lvl1pPr>
            <a:lvl2pPr marL="742950" indent="-285750">
              <a:spcBef>
                <a:spcPts val="0"/>
              </a:spcBef>
              <a:spcAft>
                <a:spcPts val="1800"/>
              </a:spcAft>
              <a:buClr>
                <a:schemeClr val="accent1"/>
              </a:buClr>
              <a:buFont typeface="Segoe UI" panose="020B0502040204020203" pitchFamily="34" charset="0"/>
              <a:buChar char="›"/>
              <a:defRPr sz="2000">
                <a:solidFill>
                  <a:srgbClr val="797979"/>
                </a:solidFill>
                <a:latin typeface="Segoe UI" panose="020B0502040204020203" pitchFamily="34" charset="0"/>
                <a:cs typeface="Segoe UI" panose="020B0502040204020203" pitchFamily="34" charset="0"/>
              </a:defRPr>
            </a:lvl2pPr>
            <a:lvl3pPr marL="1143000" indent="-228600">
              <a:spcBef>
                <a:spcPts val="0"/>
              </a:spcBef>
              <a:spcAft>
                <a:spcPts val="1800"/>
              </a:spcAft>
              <a:buClr>
                <a:schemeClr val="accent2"/>
              </a:buClr>
              <a:buFont typeface="Arial" panose="020B0604020202020204" pitchFamily="34" charset="0"/>
              <a:buChar char="•"/>
              <a:defRPr sz="1800">
                <a:solidFill>
                  <a:srgbClr val="797979"/>
                </a:solidFill>
                <a:latin typeface="Segoe UI" panose="020B0502040204020203" pitchFamily="34" charset="0"/>
                <a:cs typeface="Segoe UI" panose="020B0502040204020203" pitchFamily="34" charset="0"/>
              </a:defRPr>
            </a:lvl3pPr>
            <a:lvl4pPr marL="1600200" indent="-228600">
              <a:spcBef>
                <a:spcPts val="0"/>
              </a:spcBef>
              <a:spcAft>
                <a:spcPts val="1800"/>
              </a:spcAft>
              <a:buClr>
                <a:schemeClr val="accent2"/>
              </a:buClr>
              <a:buFont typeface="Arial" panose="020B0604020202020204" pitchFamily="34" charset="0"/>
              <a:buChar char="•"/>
              <a:defRPr sz="1600">
                <a:solidFill>
                  <a:srgbClr val="797979"/>
                </a:solidFill>
                <a:latin typeface="Segoe UI" panose="020B0502040204020203" pitchFamily="34" charset="0"/>
                <a:cs typeface="Segoe UI" panose="020B0502040204020203" pitchFamily="34" charset="0"/>
              </a:defRPr>
            </a:lvl4pPr>
            <a:lvl5pPr marL="2057400" indent="-228600">
              <a:buClr>
                <a:srgbClr val="68C0B5"/>
              </a:buClr>
              <a:buFont typeface="Arial" panose="020B0604020202020204" pitchFamily="34" charset="0"/>
              <a:buChar char="•"/>
              <a:defRPr sz="1200">
                <a:solidFill>
                  <a:srgbClr val="797979"/>
                </a:solidFill>
                <a:latin typeface="Segoe UI" panose="020B0502040204020203" pitchFamily="34" charset="0"/>
                <a:cs typeface="Segoe UI" panose="020B0502040204020203" pitchFamily="34" charset="0"/>
              </a:defRPr>
            </a:lvl5pPr>
          </a:lstStyle>
          <a:p>
            <a:pPr lvl="0"/>
            <a:r>
              <a:rPr lang="en-US" dirty="0"/>
              <a:t>Key expertise 1</a:t>
            </a:r>
          </a:p>
        </p:txBody>
      </p:sp>
      <p:sp>
        <p:nvSpPr>
          <p:cNvPr id="10" name="Content Placeholder 8"/>
          <p:cNvSpPr>
            <a:spLocks noGrp="1"/>
          </p:cNvSpPr>
          <p:nvPr>
            <p:ph sz="quarter" idx="19" hasCustomPrompt="1"/>
          </p:nvPr>
        </p:nvSpPr>
        <p:spPr>
          <a:xfrm>
            <a:off x="1820930" y="3102611"/>
            <a:ext cx="1329039" cy="1168653"/>
          </a:xfrm>
          <a:prstGeom prst="rect">
            <a:avLst/>
          </a:prstGeom>
        </p:spPr>
        <p:txBody>
          <a:bodyPr numCol="1" spcCol="360000" anchor="t">
            <a:normAutofit/>
          </a:bodyPr>
          <a:lstStyle>
            <a:lvl1pPr marL="0" indent="0" algn="ctr">
              <a:spcBef>
                <a:spcPts val="0"/>
              </a:spcBef>
              <a:spcAft>
                <a:spcPts val="1800"/>
              </a:spcAft>
              <a:buClr>
                <a:schemeClr val="accent1"/>
              </a:buClr>
              <a:buFont typeface="Segoe UI" panose="020B0502040204020203" pitchFamily="34" charset="0"/>
              <a:buNone/>
              <a:defRPr sz="1600">
                <a:solidFill>
                  <a:schemeClr val="tx1">
                    <a:lumMod val="75000"/>
                  </a:schemeClr>
                </a:solidFill>
                <a:latin typeface="Segoe UI" panose="020B0502040204020203" pitchFamily="34" charset="0"/>
                <a:cs typeface="Segoe UI" panose="020B0502040204020203" pitchFamily="34" charset="0"/>
              </a:defRPr>
            </a:lvl1pPr>
            <a:lvl2pPr marL="742950" indent="-285750">
              <a:spcBef>
                <a:spcPts val="0"/>
              </a:spcBef>
              <a:spcAft>
                <a:spcPts val="1800"/>
              </a:spcAft>
              <a:buClr>
                <a:schemeClr val="accent1"/>
              </a:buClr>
              <a:buFont typeface="Segoe UI" panose="020B0502040204020203" pitchFamily="34" charset="0"/>
              <a:buChar char="›"/>
              <a:defRPr sz="2000">
                <a:solidFill>
                  <a:srgbClr val="797979"/>
                </a:solidFill>
                <a:latin typeface="Segoe UI" panose="020B0502040204020203" pitchFamily="34" charset="0"/>
                <a:cs typeface="Segoe UI" panose="020B0502040204020203" pitchFamily="34" charset="0"/>
              </a:defRPr>
            </a:lvl2pPr>
            <a:lvl3pPr marL="1143000" indent="-228600">
              <a:spcBef>
                <a:spcPts val="0"/>
              </a:spcBef>
              <a:spcAft>
                <a:spcPts val="1800"/>
              </a:spcAft>
              <a:buClr>
                <a:schemeClr val="accent2"/>
              </a:buClr>
              <a:buFont typeface="Arial" panose="020B0604020202020204" pitchFamily="34" charset="0"/>
              <a:buChar char="•"/>
              <a:defRPr sz="1800">
                <a:solidFill>
                  <a:srgbClr val="797979"/>
                </a:solidFill>
                <a:latin typeface="Segoe UI" panose="020B0502040204020203" pitchFamily="34" charset="0"/>
                <a:cs typeface="Segoe UI" panose="020B0502040204020203" pitchFamily="34" charset="0"/>
              </a:defRPr>
            </a:lvl3pPr>
            <a:lvl4pPr marL="1600200" indent="-228600">
              <a:spcBef>
                <a:spcPts val="0"/>
              </a:spcBef>
              <a:spcAft>
                <a:spcPts val="1800"/>
              </a:spcAft>
              <a:buClr>
                <a:schemeClr val="accent2"/>
              </a:buClr>
              <a:buFont typeface="Arial" panose="020B0604020202020204" pitchFamily="34" charset="0"/>
              <a:buChar char="•"/>
              <a:defRPr sz="1600">
                <a:solidFill>
                  <a:srgbClr val="797979"/>
                </a:solidFill>
                <a:latin typeface="Segoe UI" panose="020B0502040204020203" pitchFamily="34" charset="0"/>
                <a:cs typeface="Segoe UI" panose="020B0502040204020203" pitchFamily="34" charset="0"/>
              </a:defRPr>
            </a:lvl4pPr>
            <a:lvl5pPr marL="2057400" indent="-228600">
              <a:buClr>
                <a:srgbClr val="68C0B5"/>
              </a:buClr>
              <a:buFont typeface="Arial" panose="020B0604020202020204" pitchFamily="34" charset="0"/>
              <a:buChar char="•"/>
              <a:defRPr sz="1200">
                <a:solidFill>
                  <a:srgbClr val="797979"/>
                </a:solidFill>
                <a:latin typeface="Segoe UI" panose="020B0502040204020203" pitchFamily="34" charset="0"/>
                <a:cs typeface="Segoe UI" panose="020B0502040204020203" pitchFamily="34" charset="0"/>
              </a:defRPr>
            </a:lvl5pPr>
          </a:lstStyle>
          <a:p>
            <a:pPr lvl="0"/>
            <a:r>
              <a:rPr lang="en-US" dirty="0"/>
              <a:t>Key expertise 2</a:t>
            </a:r>
          </a:p>
        </p:txBody>
      </p:sp>
      <p:sp>
        <p:nvSpPr>
          <p:cNvPr id="11" name="Content Placeholder 8"/>
          <p:cNvSpPr>
            <a:spLocks noGrp="1"/>
          </p:cNvSpPr>
          <p:nvPr>
            <p:ph sz="quarter" idx="20" hasCustomPrompt="1"/>
          </p:nvPr>
        </p:nvSpPr>
        <p:spPr>
          <a:xfrm>
            <a:off x="3381548" y="3102611"/>
            <a:ext cx="1329039" cy="1168653"/>
          </a:xfrm>
          <a:prstGeom prst="rect">
            <a:avLst/>
          </a:prstGeom>
        </p:spPr>
        <p:txBody>
          <a:bodyPr numCol="1" spcCol="360000" anchor="t">
            <a:normAutofit/>
          </a:bodyPr>
          <a:lstStyle>
            <a:lvl1pPr marL="0" indent="0" algn="ctr">
              <a:spcBef>
                <a:spcPts val="0"/>
              </a:spcBef>
              <a:spcAft>
                <a:spcPts val="1800"/>
              </a:spcAft>
              <a:buClr>
                <a:schemeClr val="accent1"/>
              </a:buClr>
              <a:buFont typeface="Segoe UI" panose="020B0502040204020203" pitchFamily="34" charset="0"/>
              <a:buNone/>
              <a:defRPr sz="1600">
                <a:solidFill>
                  <a:schemeClr val="tx1">
                    <a:lumMod val="75000"/>
                  </a:schemeClr>
                </a:solidFill>
                <a:latin typeface="Segoe UI" panose="020B0502040204020203" pitchFamily="34" charset="0"/>
                <a:cs typeface="Segoe UI" panose="020B0502040204020203" pitchFamily="34" charset="0"/>
              </a:defRPr>
            </a:lvl1pPr>
            <a:lvl2pPr marL="742950" indent="-285750">
              <a:spcBef>
                <a:spcPts val="0"/>
              </a:spcBef>
              <a:spcAft>
                <a:spcPts val="1800"/>
              </a:spcAft>
              <a:buClr>
                <a:schemeClr val="accent1"/>
              </a:buClr>
              <a:buFont typeface="Segoe UI" panose="020B0502040204020203" pitchFamily="34" charset="0"/>
              <a:buChar char="›"/>
              <a:defRPr sz="2000">
                <a:solidFill>
                  <a:srgbClr val="797979"/>
                </a:solidFill>
                <a:latin typeface="Segoe UI" panose="020B0502040204020203" pitchFamily="34" charset="0"/>
                <a:cs typeface="Segoe UI" panose="020B0502040204020203" pitchFamily="34" charset="0"/>
              </a:defRPr>
            </a:lvl2pPr>
            <a:lvl3pPr marL="1143000" indent="-228600">
              <a:spcBef>
                <a:spcPts val="0"/>
              </a:spcBef>
              <a:spcAft>
                <a:spcPts val="1800"/>
              </a:spcAft>
              <a:buClr>
                <a:schemeClr val="accent2"/>
              </a:buClr>
              <a:buFont typeface="Arial" panose="020B0604020202020204" pitchFamily="34" charset="0"/>
              <a:buChar char="•"/>
              <a:defRPr sz="1800">
                <a:solidFill>
                  <a:srgbClr val="797979"/>
                </a:solidFill>
                <a:latin typeface="Segoe UI" panose="020B0502040204020203" pitchFamily="34" charset="0"/>
                <a:cs typeface="Segoe UI" panose="020B0502040204020203" pitchFamily="34" charset="0"/>
              </a:defRPr>
            </a:lvl3pPr>
            <a:lvl4pPr marL="1600200" indent="-228600">
              <a:spcBef>
                <a:spcPts val="0"/>
              </a:spcBef>
              <a:spcAft>
                <a:spcPts val="1800"/>
              </a:spcAft>
              <a:buClr>
                <a:schemeClr val="accent2"/>
              </a:buClr>
              <a:buFont typeface="Arial" panose="020B0604020202020204" pitchFamily="34" charset="0"/>
              <a:buChar char="•"/>
              <a:defRPr sz="1600">
                <a:solidFill>
                  <a:srgbClr val="797979"/>
                </a:solidFill>
                <a:latin typeface="Segoe UI" panose="020B0502040204020203" pitchFamily="34" charset="0"/>
                <a:cs typeface="Segoe UI" panose="020B0502040204020203" pitchFamily="34" charset="0"/>
              </a:defRPr>
            </a:lvl4pPr>
            <a:lvl5pPr marL="2057400" indent="-228600">
              <a:buClr>
                <a:srgbClr val="68C0B5"/>
              </a:buClr>
              <a:buFont typeface="Arial" panose="020B0604020202020204" pitchFamily="34" charset="0"/>
              <a:buChar char="•"/>
              <a:defRPr sz="1200">
                <a:solidFill>
                  <a:srgbClr val="797979"/>
                </a:solidFill>
                <a:latin typeface="Segoe UI" panose="020B0502040204020203" pitchFamily="34" charset="0"/>
                <a:cs typeface="Segoe UI" panose="020B0502040204020203" pitchFamily="34" charset="0"/>
              </a:defRPr>
            </a:lvl5pPr>
          </a:lstStyle>
          <a:p>
            <a:pPr lvl="0"/>
            <a:r>
              <a:rPr lang="en-US" dirty="0"/>
              <a:t>Key expertise 3</a:t>
            </a:r>
          </a:p>
        </p:txBody>
      </p:sp>
      <p:sp>
        <p:nvSpPr>
          <p:cNvPr id="13" name="Text Placeholder 12"/>
          <p:cNvSpPr>
            <a:spLocks noGrp="1"/>
          </p:cNvSpPr>
          <p:nvPr>
            <p:ph type="body" sz="quarter" idx="21" hasCustomPrompt="1"/>
          </p:nvPr>
        </p:nvSpPr>
        <p:spPr>
          <a:xfrm>
            <a:off x="6156897" y="3414459"/>
            <a:ext cx="2772784" cy="389445"/>
          </a:xfrm>
        </p:spPr>
        <p:txBody>
          <a:bodyPr>
            <a:normAutofit/>
          </a:bodyPr>
          <a:lstStyle>
            <a:lvl1pPr marL="0" indent="0">
              <a:buNone/>
              <a:defRPr sz="2000">
                <a:solidFill>
                  <a:schemeClr val="bg1"/>
                </a:solidFill>
                <a:latin typeface="Segoe UI Semibold" panose="020B0702040204020203" pitchFamily="34" charset="0"/>
                <a:cs typeface="Segoe UI Semibold" panose="020B0702040204020203" pitchFamily="34" charset="0"/>
              </a:defRPr>
            </a:lvl1pPr>
          </a:lstStyle>
          <a:p>
            <a:pPr lvl="0"/>
            <a:r>
              <a:rPr lang="en-US" dirty="0"/>
              <a:t>SPEAKER NAME</a:t>
            </a:r>
            <a:endParaRPr lang="en-GB" dirty="0"/>
          </a:p>
        </p:txBody>
      </p:sp>
      <p:sp>
        <p:nvSpPr>
          <p:cNvPr id="14" name="Text Placeholder 12"/>
          <p:cNvSpPr>
            <a:spLocks noGrp="1"/>
          </p:cNvSpPr>
          <p:nvPr>
            <p:ph type="body" sz="quarter" idx="22" hasCustomPrompt="1"/>
          </p:nvPr>
        </p:nvSpPr>
        <p:spPr>
          <a:xfrm>
            <a:off x="6156897" y="3803904"/>
            <a:ext cx="2772784" cy="389445"/>
          </a:xfrm>
        </p:spPr>
        <p:txBody>
          <a:bodyPr>
            <a:normAutofit/>
          </a:bodyPr>
          <a:lstStyle>
            <a:lvl1pPr marL="0" indent="0">
              <a:buNone/>
              <a:defRPr sz="1800" baseline="0">
                <a:solidFill>
                  <a:schemeClr val="bg1"/>
                </a:solidFill>
                <a:latin typeface="Segoe UI Semibold" panose="020B0702040204020203" pitchFamily="34" charset="0"/>
                <a:cs typeface="Segoe UI Semibold" panose="020B0702040204020203" pitchFamily="34" charset="0"/>
              </a:defRPr>
            </a:lvl1pPr>
          </a:lstStyle>
          <a:p>
            <a:pPr lvl="0"/>
            <a:r>
              <a:rPr lang="en-US" dirty="0"/>
              <a:t>Job title</a:t>
            </a:r>
            <a:endParaRPr lang="en-GB" dirty="0"/>
          </a:p>
        </p:txBody>
      </p:sp>
    </p:spTree>
    <p:extLst>
      <p:ext uri="{BB962C8B-B14F-4D97-AF65-F5344CB8AC3E}">
        <p14:creationId xmlns:p14="http://schemas.microsoft.com/office/powerpoint/2010/main" val="19688893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5" hasCustomPrompt="1"/>
          </p:nvPr>
        </p:nvSpPr>
        <p:spPr>
          <a:xfrm>
            <a:off x="226088" y="190426"/>
            <a:ext cx="2517112" cy="4172806"/>
          </a:xfrm>
          <a:prstGeom prst="rect">
            <a:avLst/>
          </a:prstGeom>
        </p:spPr>
        <p:txBody>
          <a:bodyPr anchor="ctr">
            <a:noAutofit/>
          </a:bodyPr>
          <a:lstStyle>
            <a:lvl1pPr marL="0" indent="0" algn="l">
              <a:buNone/>
              <a:defRPr sz="4800" baseline="0">
                <a:solidFill>
                  <a:srgbClr val="0069B4"/>
                </a:solidFill>
                <a:latin typeface="Segoe UI Semibold" panose="020B0702040204020203" pitchFamily="34" charset="0"/>
                <a:cs typeface="Segoe UI Semibold" panose="020B0702040204020203" pitchFamily="34" charset="0"/>
              </a:defRPr>
            </a:lvl1pPr>
          </a:lstStyle>
          <a:p>
            <a:pPr lvl="0"/>
            <a:r>
              <a:rPr lang="en-US" dirty="0"/>
              <a:t>Slide title</a:t>
            </a:r>
          </a:p>
        </p:txBody>
      </p:sp>
      <p:sp>
        <p:nvSpPr>
          <p:cNvPr id="6" name="Content Placeholder 8"/>
          <p:cNvSpPr>
            <a:spLocks noGrp="1"/>
          </p:cNvSpPr>
          <p:nvPr>
            <p:ph sz="quarter" idx="16"/>
          </p:nvPr>
        </p:nvSpPr>
        <p:spPr>
          <a:xfrm>
            <a:off x="2881937" y="190427"/>
            <a:ext cx="5962286" cy="4172806"/>
          </a:xfrm>
          <a:prstGeom prst="rect">
            <a:avLst/>
          </a:prstGeom>
        </p:spPr>
        <p:txBody>
          <a:bodyPr anchor="ctr"/>
          <a:lstStyle>
            <a:lvl1pPr marL="342900" indent="-342900">
              <a:spcBef>
                <a:spcPts val="0"/>
              </a:spcBef>
              <a:spcAft>
                <a:spcPts val="1800"/>
              </a:spcAft>
              <a:buClr>
                <a:schemeClr val="accent1"/>
              </a:buClr>
              <a:buFont typeface="Segoe UI" panose="020B0502040204020203" pitchFamily="34" charset="0"/>
              <a:buChar char="›"/>
              <a:defRPr sz="2400">
                <a:solidFill>
                  <a:schemeClr val="tx1">
                    <a:lumMod val="75000"/>
                  </a:schemeClr>
                </a:solidFill>
                <a:latin typeface="Segoe UI" panose="020B0502040204020203" pitchFamily="34" charset="0"/>
                <a:cs typeface="Segoe UI" panose="020B0502040204020203" pitchFamily="34" charset="0"/>
              </a:defRPr>
            </a:lvl1pPr>
            <a:lvl2pPr marL="742950" indent="-285750">
              <a:spcBef>
                <a:spcPts val="0"/>
              </a:spcBef>
              <a:spcAft>
                <a:spcPts val="1800"/>
              </a:spcAft>
              <a:buClr>
                <a:schemeClr val="accent1"/>
              </a:buClr>
              <a:buFont typeface="Segoe UI" panose="020B0502040204020203" pitchFamily="34" charset="0"/>
              <a:buChar char="›"/>
              <a:defRPr sz="2000">
                <a:solidFill>
                  <a:schemeClr val="tx1">
                    <a:lumMod val="75000"/>
                  </a:schemeClr>
                </a:solidFill>
                <a:latin typeface="Segoe UI" panose="020B0502040204020203" pitchFamily="34" charset="0"/>
                <a:cs typeface="Segoe UI" panose="020B0502040204020203" pitchFamily="34" charset="0"/>
              </a:defRPr>
            </a:lvl2pPr>
            <a:lvl3pPr marL="1143000" indent="-228600">
              <a:spcBef>
                <a:spcPts val="0"/>
              </a:spcBef>
              <a:spcAft>
                <a:spcPts val="1800"/>
              </a:spcAft>
              <a:buClr>
                <a:schemeClr val="accent2"/>
              </a:buClr>
              <a:buFont typeface="Arial" panose="020B0604020202020204" pitchFamily="34" charset="0"/>
              <a:buChar char="•"/>
              <a:defRPr sz="1800">
                <a:solidFill>
                  <a:srgbClr val="797979"/>
                </a:solidFill>
                <a:latin typeface="Segoe UI" panose="020B0502040204020203" pitchFamily="34" charset="0"/>
                <a:cs typeface="Segoe UI" panose="020B0502040204020203" pitchFamily="34" charset="0"/>
              </a:defRPr>
            </a:lvl3pPr>
            <a:lvl4pPr marL="1600200" indent="-228600">
              <a:spcBef>
                <a:spcPts val="0"/>
              </a:spcBef>
              <a:spcAft>
                <a:spcPts val="1800"/>
              </a:spcAft>
              <a:buClr>
                <a:schemeClr val="accent2"/>
              </a:buClr>
              <a:buFont typeface="Arial" panose="020B0604020202020204" pitchFamily="34" charset="0"/>
              <a:buChar char="•"/>
              <a:defRPr sz="1600">
                <a:solidFill>
                  <a:srgbClr val="797979"/>
                </a:solidFill>
                <a:latin typeface="Segoe UI" panose="020B0502040204020203" pitchFamily="34" charset="0"/>
                <a:cs typeface="Segoe UI" panose="020B0502040204020203" pitchFamily="34" charset="0"/>
              </a:defRPr>
            </a:lvl4pPr>
            <a:lvl5pPr marL="2057400" indent="-228600">
              <a:buClr>
                <a:srgbClr val="68C0B5"/>
              </a:buClr>
              <a:buFont typeface="Arial" panose="020B0604020202020204" pitchFamily="34" charset="0"/>
              <a:buChar char="•"/>
              <a:defRPr sz="1200">
                <a:solidFill>
                  <a:srgbClr val="797979"/>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p:txBody>
      </p:sp>
      <p:cxnSp>
        <p:nvCxnSpPr>
          <p:cNvPr id="3" name="Straight Connector 2"/>
          <p:cNvCxnSpPr/>
          <p:nvPr userDrawn="1"/>
        </p:nvCxnSpPr>
        <p:spPr>
          <a:xfrm>
            <a:off x="2766060" y="190426"/>
            <a:ext cx="0" cy="4172806"/>
          </a:xfrm>
          <a:prstGeom prst="line">
            <a:avLst/>
          </a:prstGeom>
          <a:ln w="19050" cap="rnd">
            <a:solidFill>
              <a:srgbClr val="41C0F0"/>
            </a:solidFill>
            <a:prstDash val="sysDot"/>
          </a:ln>
        </p:spPr>
        <p:style>
          <a:lnRef idx="1">
            <a:schemeClr val="accent1"/>
          </a:lnRef>
          <a:fillRef idx="0">
            <a:schemeClr val="accent1"/>
          </a:fillRef>
          <a:effectRef idx="0">
            <a:schemeClr val="accent1"/>
          </a:effectRef>
          <a:fontRef idx="minor">
            <a:schemeClr val="tx1"/>
          </a:fontRef>
        </p:style>
      </p:cxnSp>
      <p:sp>
        <p:nvSpPr>
          <p:cNvPr id="7"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dirty="0"/>
          </a:p>
        </p:txBody>
      </p:sp>
    </p:spTree>
    <p:extLst>
      <p:ext uri="{BB962C8B-B14F-4D97-AF65-F5344CB8AC3E}">
        <p14:creationId xmlns:p14="http://schemas.microsoft.com/office/powerpoint/2010/main" val="12963809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gulatory information">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3" y="0"/>
            <a:ext cx="9141292" cy="5143500"/>
          </a:xfrm>
          <a:prstGeom prst="rect">
            <a:avLst/>
          </a:prstGeom>
        </p:spPr>
      </p:pic>
      <p:sp>
        <p:nvSpPr>
          <p:cNvPr id="5" name="TextBox 4"/>
          <p:cNvSpPr txBox="1"/>
          <p:nvPr userDrawn="1"/>
        </p:nvSpPr>
        <p:spPr>
          <a:xfrm>
            <a:off x="226088" y="190426"/>
            <a:ext cx="8618136" cy="584775"/>
          </a:xfrm>
          <a:prstGeom prst="rect">
            <a:avLst/>
          </a:prstGeom>
          <a:noFill/>
        </p:spPr>
        <p:txBody>
          <a:bodyPr wrap="square" rtlCol="0">
            <a:spAutoFit/>
          </a:bodyPr>
          <a:lstStyle/>
          <a:p>
            <a:pPr lvl="0"/>
            <a:r>
              <a:rPr lang="en-US" sz="3200" dirty="0">
                <a:solidFill>
                  <a:srgbClr val="0069B4"/>
                </a:solidFill>
                <a:latin typeface="Segoe UI Semibold" panose="020B0702040204020203" pitchFamily="34" charset="0"/>
                <a:cs typeface="Segoe UI Semibold" panose="020B0702040204020203" pitchFamily="34" charset="0"/>
              </a:rPr>
              <a:t>Regulatory information</a:t>
            </a:r>
          </a:p>
        </p:txBody>
      </p:sp>
      <p:sp>
        <p:nvSpPr>
          <p:cNvPr id="6" name="TextBox 5"/>
          <p:cNvSpPr txBox="1"/>
          <p:nvPr userDrawn="1"/>
        </p:nvSpPr>
        <p:spPr>
          <a:xfrm>
            <a:off x="226088" y="1679720"/>
            <a:ext cx="8618400" cy="1708160"/>
          </a:xfrm>
          <a:prstGeom prst="rect">
            <a:avLst/>
          </a:prstGeom>
          <a:noFill/>
        </p:spPr>
        <p:txBody>
          <a:bodyPr wrap="square" rtlCol="0" anchor="ctr">
            <a:spAutoFit/>
          </a:bodyPr>
          <a:lstStyle/>
          <a:p>
            <a:pPr lvl="0" algn="just"/>
            <a:r>
              <a:rPr lang="en-GB" sz="1500" dirty="0">
                <a:solidFill>
                  <a:schemeClr val="tx1">
                    <a:lumMod val="75000"/>
                  </a:schemeClr>
                </a:solidFill>
              </a:rPr>
              <a:t>The information in this presentation is based on our understanding of current taxation law, proposed legislation and HM Revenue &amp; Customs practice, which may be subject to future variation. This presentation is not intended to provide and must not be construed as regulated investment advice. Returns are not guaranteed and the value of investments may go down as well as up. </a:t>
            </a:r>
          </a:p>
          <a:p>
            <a:pPr lvl="0" algn="just"/>
            <a:endParaRPr lang="en-GB" sz="1500" dirty="0">
              <a:solidFill>
                <a:schemeClr val="tx1">
                  <a:lumMod val="75000"/>
                </a:schemeClr>
              </a:solidFill>
            </a:endParaRPr>
          </a:p>
          <a:p>
            <a:pPr lvl="0" algn="just"/>
            <a:r>
              <a:rPr lang="en-GB" sz="1500" dirty="0">
                <a:solidFill>
                  <a:schemeClr val="tx1">
                    <a:lumMod val="75000"/>
                  </a:schemeClr>
                </a:solidFill>
              </a:rPr>
              <a:t>Barnett Waddingham LLP is authorised and regulated by the Financial Conduct Authority. BW SIPP LLP is authorised and regulated by the Financial Conduct Authority. </a:t>
            </a:r>
          </a:p>
        </p:txBody>
      </p:sp>
      <p:sp>
        <p:nvSpPr>
          <p:cNvPr id="4"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dirty="0"/>
          </a:p>
        </p:txBody>
      </p:sp>
    </p:spTree>
    <p:extLst>
      <p:ext uri="{BB962C8B-B14F-4D97-AF65-F5344CB8AC3E}">
        <p14:creationId xmlns:p14="http://schemas.microsoft.com/office/powerpoint/2010/main" val="322329454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Option 4">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3" y="0"/>
            <a:ext cx="9141293" cy="5143500"/>
          </a:xfrm>
          <a:prstGeom prst="rect">
            <a:avLst/>
          </a:prstGeom>
        </p:spPr>
      </p:pic>
      <p:sp>
        <p:nvSpPr>
          <p:cNvPr id="4" name="Title 1"/>
          <p:cNvSpPr>
            <a:spLocks noGrp="1"/>
          </p:cNvSpPr>
          <p:nvPr>
            <p:ph type="ctrTitle" hasCustomPrompt="1"/>
          </p:nvPr>
        </p:nvSpPr>
        <p:spPr>
          <a:xfrm>
            <a:off x="3241288" y="838200"/>
            <a:ext cx="5443142" cy="1656853"/>
          </a:xfrm>
          <a:prstGeom prst="rect">
            <a:avLst/>
          </a:prstGeom>
        </p:spPr>
        <p:txBody>
          <a:bodyPr anchor="b">
            <a:noAutofit/>
          </a:bodyPr>
          <a:lstStyle>
            <a:lvl1pPr algn="r">
              <a:defRPr sz="5400">
                <a:solidFill>
                  <a:schemeClr val="bg1"/>
                </a:solidFill>
                <a:latin typeface="Segoe UI Semibold" panose="020B0702040204020203" pitchFamily="34" charset="0"/>
                <a:cs typeface="Segoe UI Semibold" panose="020B0702040204020203" pitchFamily="34" charset="0"/>
              </a:defRPr>
            </a:lvl1pPr>
          </a:lstStyle>
          <a:p>
            <a:r>
              <a:rPr lang="en-US" dirty="0"/>
              <a:t>Presentation title</a:t>
            </a:r>
            <a:endParaRPr lang="en-GB" dirty="0"/>
          </a:p>
        </p:txBody>
      </p:sp>
      <p:sp>
        <p:nvSpPr>
          <p:cNvPr id="5" name="Subtitle 2"/>
          <p:cNvSpPr>
            <a:spLocks noGrp="1"/>
          </p:cNvSpPr>
          <p:nvPr>
            <p:ph type="subTitle" idx="1" hasCustomPrompt="1"/>
          </p:nvPr>
        </p:nvSpPr>
        <p:spPr>
          <a:xfrm>
            <a:off x="4669058" y="2584991"/>
            <a:ext cx="4015371" cy="620600"/>
          </a:xfrm>
          <a:prstGeom prst="rect">
            <a:avLst/>
          </a:prstGeom>
        </p:spPr>
        <p:txBody>
          <a:bodyPr>
            <a:noAutofit/>
          </a:bodyPr>
          <a:lstStyle>
            <a:lvl1pPr marL="0" indent="0" algn="r">
              <a:buNone/>
              <a:defRPr sz="2000">
                <a:solidFill>
                  <a:schemeClr val="bg1"/>
                </a:solidFill>
                <a:latin typeface="Segoe UI Semibold" panose="020B0702040204020203" pitchFamily="34" charset="0"/>
                <a:cs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a:t>
            </a:r>
            <a:endParaRPr lang="en-GB" dirty="0"/>
          </a:p>
        </p:txBody>
      </p:sp>
      <p:sp>
        <p:nvSpPr>
          <p:cNvPr id="6" name="Text Placeholder 8"/>
          <p:cNvSpPr>
            <a:spLocks noGrp="1"/>
          </p:cNvSpPr>
          <p:nvPr>
            <p:ph type="body" sz="quarter" idx="13" hasCustomPrompt="1"/>
          </p:nvPr>
        </p:nvSpPr>
        <p:spPr>
          <a:xfrm>
            <a:off x="5063775" y="3205591"/>
            <a:ext cx="3620655" cy="573660"/>
          </a:xfrm>
          <a:prstGeom prst="rect">
            <a:avLst/>
          </a:prstGeom>
        </p:spPr>
        <p:txBody>
          <a:bodyPr anchor="ctr">
            <a:normAutofit/>
          </a:bodyPr>
          <a:lstStyle>
            <a:lvl1pPr marL="0" indent="0" algn="r">
              <a:buNone/>
              <a:defRPr sz="1400" baseline="0">
                <a:solidFill>
                  <a:schemeClr val="bg1"/>
                </a:solidFill>
                <a:latin typeface="+mn-lt"/>
                <a:cs typeface="Segoe UI Semibold" panose="020B0702040204020203" pitchFamily="34" charset="0"/>
              </a:defRPr>
            </a:lvl1pPr>
          </a:lstStyle>
          <a:p>
            <a:pPr lvl="0"/>
            <a:r>
              <a:rPr lang="en-US" dirty="0"/>
              <a:t>Speaker name</a:t>
            </a:r>
          </a:p>
        </p:txBody>
      </p:sp>
    </p:spTree>
    <p:extLst>
      <p:ext uri="{BB962C8B-B14F-4D97-AF65-F5344CB8AC3E}">
        <p14:creationId xmlns:p14="http://schemas.microsoft.com/office/powerpoint/2010/main" val="351133627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Option 5">
    <p:bg>
      <p:bgRef idx="1001">
        <a:schemeClr val="bg1"/>
      </p:bgRef>
    </p:bg>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0" y="0"/>
            <a:ext cx="9144000" cy="5143500"/>
          </a:xfrm>
          <a:pattFill prst="pct5">
            <a:fgClr>
              <a:schemeClr val="tx2"/>
            </a:fgClr>
            <a:bgClr>
              <a:schemeClr val="bg1"/>
            </a:bgClr>
          </a:pattFill>
        </p:spPr>
        <p:txBody>
          <a:bodyPr anchor="ctr">
            <a:normAutofit/>
          </a:bodyPr>
          <a:lstStyle>
            <a:lvl1pPr marL="0" indent="0" algn="r">
              <a:buNone/>
              <a:defRPr sz="1600" b="1" baseline="0"/>
            </a:lvl1pPr>
          </a:lstStyle>
          <a:p>
            <a:r>
              <a:rPr lang="en-GB" dirty="0"/>
              <a:t>ADD COVER IMAGE HERE</a:t>
            </a:r>
          </a:p>
        </p:txBody>
      </p:sp>
      <p:sp>
        <p:nvSpPr>
          <p:cNvPr id="5" name="Title 1"/>
          <p:cNvSpPr>
            <a:spLocks noGrp="1"/>
          </p:cNvSpPr>
          <p:nvPr>
            <p:ph type="ctrTitle" hasCustomPrompt="1"/>
          </p:nvPr>
        </p:nvSpPr>
        <p:spPr>
          <a:xfrm>
            <a:off x="401445" y="1463040"/>
            <a:ext cx="5084955" cy="1611876"/>
          </a:xfrm>
          <a:prstGeom prst="rect">
            <a:avLst/>
          </a:prstGeom>
        </p:spPr>
        <p:txBody>
          <a:bodyPr anchor="b">
            <a:noAutofit/>
          </a:bodyPr>
          <a:lstStyle>
            <a:lvl1pPr algn="l">
              <a:defRPr sz="5400">
                <a:solidFill>
                  <a:schemeClr val="tx2"/>
                </a:solidFill>
                <a:latin typeface="Segoe UI Semibold" panose="020B0702040204020203" pitchFamily="34" charset="0"/>
                <a:cs typeface="Segoe UI Semibold" panose="020B0702040204020203" pitchFamily="34" charset="0"/>
              </a:defRPr>
            </a:lvl1pPr>
          </a:lstStyle>
          <a:p>
            <a:r>
              <a:rPr lang="en-US" dirty="0"/>
              <a:t>Presentation title</a:t>
            </a:r>
            <a:endParaRPr lang="en-GB" dirty="0"/>
          </a:p>
        </p:txBody>
      </p:sp>
      <p:sp>
        <p:nvSpPr>
          <p:cNvPr id="6" name="Subtitle 2"/>
          <p:cNvSpPr>
            <a:spLocks noGrp="1"/>
          </p:cNvSpPr>
          <p:nvPr>
            <p:ph type="subTitle" idx="1" hasCustomPrompt="1"/>
          </p:nvPr>
        </p:nvSpPr>
        <p:spPr>
          <a:xfrm>
            <a:off x="401445" y="3164854"/>
            <a:ext cx="4015371" cy="620600"/>
          </a:xfrm>
          <a:prstGeom prst="rect">
            <a:avLst/>
          </a:prstGeom>
        </p:spPr>
        <p:txBody>
          <a:bodyPr>
            <a:noAutofit/>
          </a:bodyPr>
          <a:lstStyle>
            <a:lvl1pPr marL="0" indent="0" algn="l">
              <a:buNone/>
              <a:defRPr sz="2000">
                <a:solidFill>
                  <a:srgbClr val="009FE3"/>
                </a:solidFill>
                <a:latin typeface="Segoe UI Semibold" panose="020B0702040204020203" pitchFamily="34" charset="0"/>
                <a:cs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a:t>
            </a:r>
            <a:endParaRPr lang="en-GB" dirty="0"/>
          </a:p>
        </p:txBody>
      </p:sp>
      <p:sp>
        <p:nvSpPr>
          <p:cNvPr id="7" name="Text Placeholder 8"/>
          <p:cNvSpPr>
            <a:spLocks noGrp="1"/>
          </p:cNvSpPr>
          <p:nvPr>
            <p:ph type="body" sz="quarter" idx="13" hasCustomPrompt="1"/>
          </p:nvPr>
        </p:nvSpPr>
        <p:spPr>
          <a:xfrm>
            <a:off x="401445" y="3785454"/>
            <a:ext cx="3620655" cy="573660"/>
          </a:xfrm>
          <a:prstGeom prst="rect">
            <a:avLst/>
          </a:prstGeom>
        </p:spPr>
        <p:txBody>
          <a:bodyPr anchor="ctr">
            <a:normAutofit/>
          </a:bodyPr>
          <a:lstStyle>
            <a:lvl1pPr marL="0" indent="0" algn="l">
              <a:buNone/>
              <a:defRPr sz="1400" baseline="0">
                <a:solidFill>
                  <a:srgbClr val="009FE3"/>
                </a:solidFill>
                <a:latin typeface="+mn-lt"/>
                <a:cs typeface="Segoe UI Semibold" panose="020B0702040204020203" pitchFamily="34" charset="0"/>
              </a:defRPr>
            </a:lvl1pPr>
          </a:lstStyle>
          <a:p>
            <a:pPr lvl="0"/>
            <a:r>
              <a:rPr lang="en-US" dirty="0"/>
              <a:t>Speaker name</a:t>
            </a:r>
          </a:p>
        </p:txBody>
      </p:sp>
    </p:spTree>
    <p:extLst>
      <p:ext uri="{BB962C8B-B14F-4D97-AF65-F5344CB8AC3E}">
        <p14:creationId xmlns:p14="http://schemas.microsoft.com/office/powerpoint/2010/main" val="233392583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3" y="0"/>
            <a:ext cx="9141293" cy="5143500"/>
          </a:xfrm>
          <a:prstGeom prst="rect">
            <a:avLst/>
          </a:prstGeom>
        </p:spPr>
      </p:pic>
      <p:sp>
        <p:nvSpPr>
          <p:cNvPr id="2" name="Title 1"/>
          <p:cNvSpPr>
            <a:spLocks noGrp="1"/>
          </p:cNvSpPr>
          <p:nvPr>
            <p:ph type="title"/>
          </p:nvPr>
        </p:nvSpPr>
        <p:spPr>
          <a:xfrm>
            <a:off x="1084526" y="2514554"/>
            <a:ext cx="4622800" cy="1346438"/>
          </a:xfrm>
        </p:spPr>
        <p:txBody>
          <a:bodyPr>
            <a:noAutofit/>
          </a:bodyPr>
          <a:lstStyle>
            <a:lvl1pPr algn="r">
              <a:defRPr sz="4400">
                <a:solidFill>
                  <a:schemeClr val="bg1"/>
                </a:solidFill>
              </a:defRPr>
            </a:lvl1pPr>
          </a:lstStyle>
          <a:p>
            <a:r>
              <a:rPr lang="en-US"/>
              <a:t>Click to edit Master title style</a:t>
            </a:r>
            <a:endParaRPr lang="en-GB" dirty="0"/>
          </a:p>
        </p:txBody>
      </p:sp>
      <p:sp>
        <p:nvSpPr>
          <p:cNvPr id="8" name="Text Placeholder 7"/>
          <p:cNvSpPr>
            <a:spLocks noGrp="1"/>
          </p:cNvSpPr>
          <p:nvPr>
            <p:ph type="body" sz="quarter" idx="11" hasCustomPrompt="1"/>
          </p:nvPr>
        </p:nvSpPr>
        <p:spPr>
          <a:xfrm>
            <a:off x="5707326" y="351197"/>
            <a:ext cx="3091115" cy="5970865"/>
          </a:xfrm>
        </p:spPr>
        <p:txBody>
          <a:bodyPr wrap="square" anchor="ctr">
            <a:spAutoFit/>
          </a:bodyPr>
          <a:lstStyle>
            <a:lvl1pPr marL="0" indent="0">
              <a:buNone/>
              <a:defRPr sz="38200" b="1">
                <a:solidFill>
                  <a:schemeClr val="bg1"/>
                </a:solidFill>
                <a:latin typeface="Segoe UI" panose="020B0502040204020203" pitchFamily="34" charset="0"/>
                <a:cs typeface="Segoe UI" panose="020B0502040204020203" pitchFamily="34" charset="0"/>
              </a:defRPr>
            </a:lvl1pPr>
          </a:lstStyle>
          <a:p>
            <a:pPr lvl="0"/>
            <a:r>
              <a:rPr lang="en-GB" dirty="0"/>
              <a:t>#</a:t>
            </a:r>
          </a:p>
        </p:txBody>
      </p:sp>
    </p:spTree>
    <p:extLst>
      <p:ext uri="{BB962C8B-B14F-4D97-AF65-F5344CB8AC3E}">
        <p14:creationId xmlns:p14="http://schemas.microsoft.com/office/powerpoint/2010/main" val="533846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3" y="0"/>
            <a:ext cx="9141293" cy="5143500"/>
          </a:xfrm>
          <a:prstGeom prst="rect">
            <a:avLst/>
          </a:prstGeom>
        </p:spPr>
      </p:pic>
      <p:sp>
        <p:nvSpPr>
          <p:cNvPr id="3" name="Slide Number Placeholder 2"/>
          <p:cNvSpPr>
            <a:spLocks noGrp="1"/>
          </p:cNvSpPr>
          <p:nvPr>
            <p:ph type="sldNum" sz="quarter" idx="10"/>
          </p:nvPr>
        </p:nvSpPr>
        <p:spPr/>
        <p:txBody>
          <a:bodyPr/>
          <a:lstStyle>
            <a:lvl1pPr>
              <a:defRPr>
                <a:solidFill>
                  <a:schemeClr val="bg1"/>
                </a:solidFill>
              </a:defRPr>
            </a:lvl1pPr>
          </a:lstStyle>
          <a:p>
            <a:fld id="{BF3629CB-DEA0-4F6D-B9A2-8B35DB726C2D}" type="slidenum">
              <a:rPr lang="en-GB" smtClean="0"/>
              <a:pPr/>
              <a:t>‹#›</a:t>
            </a:fld>
            <a:endParaRPr lang="en-GB" dirty="0"/>
          </a:p>
        </p:txBody>
      </p:sp>
      <p:sp>
        <p:nvSpPr>
          <p:cNvPr id="6" name="Title 1"/>
          <p:cNvSpPr>
            <a:spLocks noGrp="1"/>
          </p:cNvSpPr>
          <p:nvPr>
            <p:ph type="title"/>
          </p:nvPr>
        </p:nvSpPr>
        <p:spPr>
          <a:xfrm>
            <a:off x="1084526" y="2514554"/>
            <a:ext cx="4622800" cy="1346438"/>
          </a:xfrm>
        </p:spPr>
        <p:txBody>
          <a:bodyPr>
            <a:noAutofit/>
          </a:bodyPr>
          <a:lstStyle>
            <a:lvl1pPr algn="r">
              <a:defRPr sz="4400">
                <a:solidFill>
                  <a:schemeClr val="bg1"/>
                </a:solidFill>
              </a:defRPr>
            </a:lvl1pPr>
          </a:lstStyle>
          <a:p>
            <a:r>
              <a:rPr lang="en-US"/>
              <a:t>Click to edit Master title style</a:t>
            </a:r>
            <a:endParaRPr lang="en-GB" dirty="0"/>
          </a:p>
        </p:txBody>
      </p:sp>
      <p:sp>
        <p:nvSpPr>
          <p:cNvPr id="9" name="Text Placeholder 7"/>
          <p:cNvSpPr>
            <a:spLocks noGrp="1"/>
          </p:cNvSpPr>
          <p:nvPr>
            <p:ph type="body" sz="quarter" idx="11" hasCustomPrompt="1"/>
          </p:nvPr>
        </p:nvSpPr>
        <p:spPr>
          <a:xfrm>
            <a:off x="5707326" y="351197"/>
            <a:ext cx="3091115" cy="5970865"/>
          </a:xfrm>
        </p:spPr>
        <p:txBody>
          <a:bodyPr wrap="square" anchor="ctr">
            <a:spAutoFit/>
          </a:bodyPr>
          <a:lstStyle>
            <a:lvl1pPr marL="0" indent="0">
              <a:buNone/>
              <a:defRPr sz="38200" b="1">
                <a:solidFill>
                  <a:schemeClr val="bg1"/>
                </a:solidFill>
                <a:latin typeface="Segoe UI" panose="020B0502040204020203" pitchFamily="34" charset="0"/>
                <a:cs typeface="Segoe UI" panose="020B0502040204020203" pitchFamily="34" charset="0"/>
              </a:defRPr>
            </a:lvl1pPr>
          </a:lstStyle>
          <a:p>
            <a:pPr lvl="0"/>
            <a:r>
              <a:rPr lang="en-GB" dirty="0"/>
              <a:t>#</a:t>
            </a:r>
          </a:p>
        </p:txBody>
      </p:sp>
    </p:spTree>
    <p:extLst>
      <p:ext uri="{BB962C8B-B14F-4D97-AF65-F5344CB8AC3E}">
        <p14:creationId xmlns:p14="http://schemas.microsoft.com/office/powerpoint/2010/main" val="3976134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3" y="0"/>
            <a:ext cx="9141292" cy="5143500"/>
          </a:xfrm>
          <a:prstGeom prst="rect">
            <a:avLst/>
          </a:prstGeom>
        </p:spPr>
      </p:pic>
      <p:sp>
        <p:nvSpPr>
          <p:cNvPr id="3" name="Slide Number Placeholder 2"/>
          <p:cNvSpPr>
            <a:spLocks noGrp="1"/>
          </p:cNvSpPr>
          <p:nvPr>
            <p:ph type="sldNum" sz="quarter" idx="10"/>
          </p:nvPr>
        </p:nvSpPr>
        <p:spPr/>
        <p:txBody>
          <a:bodyPr/>
          <a:lstStyle>
            <a:lvl1pPr>
              <a:defRPr>
                <a:solidFill>
                  <a:schemeClr val="bg1"/>
                </a:solidFill>
              </a:defRPr>
            </a:lvl1pPr>
          </a:lstStyle>
          <a:p>
            <a:fld id="{BF3629CB-DEA0-4F6D-B9A2-8B35DB726C2D}" type="slidenum">
              <a:rPr lang="en-GB" smtClean="0"/>
              <a:pPr/>
              <a:t>‹#›</a:t>
            </a:fld>
            <a:endParaRPr lang="en-GB" dirty="0"/>
          </a:p>
        </p:txBody>
      </p:sp>
      <p:sp>
        <p:nvSpPr>
          <p:cNvPr id="6" name="Title 1"/>
          <p:cNvSpPr>
            <a:spLocks noGrp="1"/>
          </p:cNvSpPr>
          <p:nvPr>
            <p:ph type="title"/>
          </p:nvPr>
        </p:nvSpPr>
        <p:spPr>
          <a:xfrm>
            <a:off x="1084526" y="2514554"/>
            <a:ext cx="4622800" cy="1346438"/>
          </a:xfrm>
        </p:spPr>
        <p:txBody>
          <a:bodyPr>
            <a:noAutofit/>
          </a:bodyPr>
          <a:lstStyle>
            <a:lvl1pPr algn="r">
              <a:defRPr sz="4400">
                <a:solidFill>
                  <a:schemeClr val="bg1"/>
                </a:solidFill>
              </a:defRPr>
            </a:lvl1pPr>
          </a:lstStyle>
          <a:p>
            <a:r>
              <a:rPr lang="en-US"/>
              <a:t>Click to edit Master title style</a:t>
            </a:r>
            <a:endParaRPr lang="en-GB" dirty="0"/>
          </a:p>
        </p:txBody>
      </p:sp>
      <p:sp>
        <p:nvSpPr>
          <p:cNvPr id="9" name="Text Placeholder 7"/>
          <p:cNvSpPr>
            <a:spLocks noGrp="1"/>
          </p:cNvSpPr>
          <p:nvPr>
            <p:ph type="body" sz="quarter" idx="11" hasCustomPrompt="1"/>
          </p:nvPr>
        </p:nvSpPr>
        <p:spPr>
          <a:xfrm>
            <a:off x="5707326" y="351197"/>
            <a:ext cx="3091115" cy="5970865"/>
          </a:xfrm>
        </p:spPr>
        <p:txBody>
          <a:bodyPr wrap="square" anchor="ctr">
            <a:spAutoFit/>
          </a:bodyPr>
          <a:lstStyle>
            <a:lvl1pPr marL="0" indent="0">
              <a:buNone/>
              <a:defRPr sz="38200" b="1">
                <a:solidFill>
                  <a:schemeClr val="bg1"/>
                </a:solidFill>
                <a:latin typeface="Segoe UI" panose="020B0502040204020203" pitchFamily="34" charset="0"/>
                <a:cs typeface="Segoe UI" panose="020B0502040204020203" pitchFamily="34" charset="0"/>
              </a:defRPr>
            </a:lvl1pPr>
          </a:lstStyle>
          <a:p>
            <a:pPr lvl="0"/>
            <a:r>
              <a:rPr lang="en-GB" dirty="0"/>
              <a:t>#</a:t>
            </a:r>
          </a:p>
        </p:txBody>
      </p:sp>
    </p:spTree>
    <p:extLst>
      <p:ext uri="{BB962C8B-B14F-4D97-AF65-F5344CB8AC3E}">
        <p14:creationId xmlns:p14="http://schemas.microsoft.com/office/powerpoint/2010/main" val="877666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1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4" hasCustomPrompt="1"/>
          </p:nvPr>
        </p:nvSpPr>
        <p:spPr>
          <a:xfrm>
            <a:off x="0" y="0"/>
            <a:ext cx="9144000" cy="5143500"/>
          </a:xfrm>
          <a:pattFill prst="pct5">
            <a:fgClr>
              <a:schemeClr val="tx2"/>
            </a:fgClr>
            <a:bgClr>
              <a:schemeClr val="bg1"/>
            </a:bgClr>
          </a:pattFill>
        </p:spPr>
        <p:txBody>
          <a:bodyPr anchor="t">
            <a:normAutofit/>
          </a:bodyPr>
          <a:lstStyle>
            <a:lvl1pPr marL="0" indent="0" algn="ctr">
              <a:buNone/>
              <a:defRPr sz="1600" b="1" baseline="0"/>
            </a:lvl1pPr>
          </a:lstStyle>
          <a:p>
            <a:r>
              <a:rPr lang="en-GB" dirty="0"/>
              <a:t>ADD IMAGE HERE</a:t>
            </a:r>
          </a:p>
          <a:p>
            <a:r>
              <a:rPr lang="en-GB" dirty="0"/>
              <a:t>(DELETE IF NOT NEEDED)</a:t>
            </a:r>
          </a:p>
        </p:txBody>
      </p:sp>
      <p:sp>
        <p:nvSpPr>
          <p:cNvPr id="5" name="Text Placeholder 5"/>
          <p:cNvSpPr>
            <a:spLocks noGrp="1"/>
          </p:cNvSpPr>
          <p:nvPr>
            <p:ph type="body" sz="quarter" idx="15" hasCustomPrompt="1"/>
          </p:nvPr>
        </p:nvSpPr>
        <p:spPr>
          <a:xfrm>
            <a:off x="226088" y="190427"/>
            <a:ext cx="8618136" cy="579194"/>
          </a:xfrm>
          <a:prstGeom prst="rect">
            <a:avLst/>
          </a:prstGeom>
        </p:spPr>
        <p:txBody>
          <a:bodyPr anchor="t">
            <a:noAutofit/>
          </a:bodyPr>
          <a:lstStyle>
            <a:lvl1pPr marL="0" indent="0" algn="l">
              <a:buNone/>
              <a:defRPr sz="2800" baseline="0">
                <a:solidFill>
                  <a:srgbClr val="0069B4"/>
                </a:solidFill>
                <a:latin typeface="Segoe UI Semibold" panose="020B0702040204020203" pitchFamily="34" charset="0"/>
                <a:cs typeface="Segoe UI Semibold" panose="020B0702040204020203" pitchFamily="34" charset="0"/>
              </a:defRPr>
            </a:lvl1pPr>
          </a:lstStyle>
          <a:p>
            <a:pPr lvl="0"/>
            <a:r>
              <a:rPr lang="en-US" dirty="0"/>
              <a:t>Slide title</a:t>
            </a:r>
          </a:p>
        </p:txBody>
      </p:sp>
      <p:sp>
        <p:nvSpPr>
          <p:cNvPr id="6" name="Content Placeholder 8"/>
          <p:cNvSpPr>
            <a:spLocks noGrp="1"/>
          </p:cNvSpPr>
          <p:nvPr>
            <p:ph sz="quarter" idx="16"/>
          </p:nvPr>
        </p:nvSpPr>
        <p:spPr>
          <a:xfrm>
            <a:off x="226088" y="1348814"/>
            <a:ext cx="8618136" cy="3014417"/>
          </a:xfrm>
          <a:prstGeom prst="rect">
            <a:avLst/>
          </a:prstGeom>
        </p:spPr>
        <p:txBody>
          <a:bodyPr numCol="1" spcCol="360000" anchor="t"/>
          <a:lstStyle>
            <a:lvl1pPr marL="342900" indent="-342900">
              <a:spcBef>
                <a:spcPts val="0"/>
              </a:spcBef>
              <a:spcAft>
                <a:spcPts val="600"/>
              </a:spcAft>
              <a:buClr>
                <a:schemeClr val="accent1"/>
              </a:buClr>
              <a:buFont typeface="Segoe UI" panose="020B0502040204020203" pitchFamily="34" charset="0"/>
              <a:buChar char="›"/>
              <a:defRPr sz="2200">
                <a:solidFill>
                  <a:schemeClr val="tx1">
                    <a:lumMod val="75000"/>
                  </a:schemeClr>
                </a:solidFill>
                <a:latin typeface="Segoe UI" panose="020B0502040204020203" pitchFamily="34" charset="0"/>
                <a:cs typeface="Segoe UI" panose="020B0502040204020203" pitchFamily="34" charset="0"/>
              </a:defRPr>
            </a:lvl1pPr>
            <a:lvl2pPr marL="742950" indent="-285750">
              <a:spcBef>
                <a:spcPts val="0"/>
              </a:spcBef>
              <a:spcAft>
                <a:spcPts val="1800"/>
              </a:spcAft>
              <a:buClr>
                <a:schemeClr val="accent1"/>
              </a:buClr>
              <a:buFont typeface="Segoe UI" panose="020B0502040204020203" pitchFamily="34" charset="0"/>
              <a:buChar char="›"/>
              <a:defRPr sz="2000">
                <a:solidFill>
                  <a:schemeClr val="tx1">
                    <a:lumMod val="75000"/>
                  </a:schemeClr>
                </a:solidFill>
                <a:latin typeface="Segoe UI" panose="020B0502040204020203" pitchFamily="34" charset="0"/>
                <a:cs typeface="Segoe UI" panose="020B0502040204020203" pitchFamily="34" charset="0"/>
              </a:defRPr>
            </a:lvl2pPr>
            <a:lvl3pPr marL="1143000" indent="-228600">
              <a:spcBef>
                <a:spcPts val="0"/>
              </a:spcBef>
              <a:spcAft>
                <a:spcPts val="1800"/>
              </a:spcAft>
              <a:buClr>
                <a:schemeClr val="accent2"/>
              </a:buClr>
              <a:buFont typeface="Arial" panose="020B0604020202020204" pitchFamily="34" charset="0"/>
              <a:buChar char="•"/>
              <a:defRPr sz="1800">
                <a:solidFill>
                  <a:srgbClr val="797979"/>
                </a:solidFill>
                <a:latin typeface="Segoe UI" panose="020B0502040204020203" pitchFamily="34" charset="0"/>
                <a:cs typeface="Segoe UI" panose="020B0502040204020203" pitchFamily="34" charset="0"/>
              </a:defRPr>
            </a:lvl3pPr>
            <a:lvl4pPr marL="1600200" indent="-228600">
              <a:spcBef>
                <a:spcPts val="0"/>
              </a:spcBef>
              <a:spcAft>
                <a:spcPts val="1800"/>
              </a:spcAft>
              <a:buClr>
                <a:schemeClr val="accent2"/>
              </a:buClr>
              <a:buFont typeface="Arial" panose="020B0604020202020204" pitchFamily="34" charset="0"/>
              <a:buChar char="•"/>
              <a:defRPr sz="1600">
                <a:solidFill>
                  <a:srgbClr val="797979"/>
                </a:solidFill>
                <a:latin typeface="Segoe UI" panose="020B0502040204020203" pitchFamily="34" charset="0"/>
                <a:cs typeface="Segoe UI" panose="020B0502040204020203" pitchFamily="34" charset="0"/>
              </a:defRPr>
            </a:lvl4pPr>
            <a:lvl5pPr marL="2057400" indent="-228600">
              <a:buClr>
                <a:srgbClr val="68C0B5"/>
              </a:buClr>
              <a:buFont typeface="Arial" panose="020B0604020202020204" pitchFamily="34" charset="0"/>
              <a:buChar char="•"/>
              <a:defRPr sz="1200">
                <a:solidFill>
                  <a:srgbClr val="797979"/>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p:txBody>
      </p:sp>
      <p:sp>
        <p:nvSpPr>
          <p:cNvPr id="9" name="Slide Number Placeholder 4"/>
          <p:cNvSpPr>
            <a:spLocks noGrp="1"/>
          </p:cNvSpPr>
          <p:nvPr>
            <p:ph type="sldNum" sz="quarter" idx="12"/>
          </p:nvPr>
        </p:nvSpPr>
        <p:spPr>
          <a:xfrm>
            <a:off x="8473441" y="4723191"/>
            <a:ext cx="456240" cy="273844"/>
          </a:xfrm>
          <a:prstGeom prst="rect">
            <a:avLst/>
          </a:prstGeom>
        </p:spPr>
        <p:txBody>
          <a:bodyPr/>
          <a:lstStyle>
            <a:lvl1pPr algn="r">
              <a:defRPr sz="1000">
                <a:solidFill>
                  <a:srgbClr val="00ADEE"/>
                </a:solidFill>
                <a:latin typeface="+mn-lt"/>
                <a:ea typeface="Segoe UI Black" panose="020B0A02040204020203" pitchFamily="34" charset="0"/>
                <a:cs typeface="Segoe UI Black" panose="020B0A02040204020203" pitchFamily="34" charset="0"/>
              </a:defRPr>
            </a:lvl1pPr>
          </a:lstStyle>
          <a:p>
            <a:fld id="{BF3629CB-DEA0-4F6D-B9A2-8B35DB726C2D}" type="slidenum">
              <a:rPr lang="en-GB" smtClean="0"/>
              <a:pPr/>
              <a:t>‹#›</a:t>
            </a:fld>
            <a:endParaRPr lang="en-GB" dirty="0"/>
          </a:p>
        </p:txBody>
      </p:sp>
      <p:sp>
        <p:nvSpPr>
          <p:cNvPr id="8" name="Text Placeholder 5"/>
          <p:cNvSpPr>
            <a:spLocks noGrp="1"/>
          </p:cNvSpPr>
          <p:nvPr>
            <p:ph type="body" sz="quarter" idx="17" hasCustomPrompt="1"/>
          </p:nvPr>
        </p:nvSpPr>
        <p:spPr>
          <a:xfrm>
            <a:off x="226088" y="782321"/>
            <a:ext cx="8618136" cy="566494"/>
          </a:xfrm>
          <a:prstGeom prst="rect">
            <a:avLst/>
          </a:prstGeom>
        </p:spPr>
        <p:txBody>
          <a:bodyPr anchor="t">
            <a:noAutofit/>
          </a:bodyPr>
          <a:lstStyle>
            <a:lvl1pPr marL="0" indent="0" algn="l">
              <a:buNone/>
              <a:defRPr sz="1800" baseline="0">
                <a:solidFill>
                  <a:srgbClr val="009FE3"/>
                </a:solidFill>
                <a:latin typeface="Segoe UI Semibold" panose="020B0702040204020203" pitchFamily="34" charset="0"/>
                <a:cs typeface="Segoe UI Semibold" panose="020B0702040204020203" pitchFamily="34" charset="0"/>
              </a:defRPr>
            </a:lvl1pPr>
          </a:lstStyle>
          <a:p>
            <a:pPr lvl="0"/>
            <a:r>
              <a:rPr lang="en-US" dirty="0"/>
              <a:t>SLIDE SUBTITLE (REMOVE IF NOT NEEDED)</a:t>
            </a:r>
          </a:p>
        </p:txBody>
      </p:sp>
    </p:spTree>
    <p:extLst>
      <p:ext uri="{BB962C8B-B14F-4D97-AF65-F5344CB8AC3E}">
        <p14:creationId xmlns:p14="http://schemas.microsoft.com/office/powerpoint/2010/main" val="69525263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8473441" y="4723191"/>
            <a:ext cx="456240" cy="273844"/>
          </a:xfrm>
          <a:prstGeom prst="rect">
            <a:avLst/>
          </a:prstGeom>
        </p:spPr>
        <p:txBody>
          <a:bodyPr/>
          <a:lstStyle>
            <a:lvl1pPr algn="r">
              <a:defRPr sz="800">
                <a:solidFill>
                  <a:srgbClr val="00ADEE"/>
                </a:solidFill>
                <a:latin typeface="Segoe UI Semibold" panose="020B0702040204020203" pitchFamily="34" charset="0"/>
                <a:ea typeface="Segoe UI Black" panose="020B0A02040204020203" pitchFamily="34" charset="0"/>
                <a:cs typeface="Segoe UI Semibold" panose="020B0702040204020203" pitchFamily="34" charset="0"/>
              </a:defRPr>
            </a:lvl1pPr>
          </a:lstStyle>
          <a:p>
            <a:fld id="{BF3629CB-DEA0-4F6D-B9A2-8B35DB726C2D}" type="slidenum">
              <a:rPr lang="en-GB" smtClean="0"/>
              <a:pPr/>
              <a:t>‹#›</a:t>
            </a:fld>
            <a:endParaRPr lang="en-GB" dirty="0"/>
          </a:p>
        </p:txBody>
      </p:sp>
      <p:sp>
        <p:nvSpPr>
          <p:cNvPr id="7" name="Title Placeholder 6"/>
          <p:cNvSpPr>
            <a:spLocks noGrp="1"/>
          </p:cNvSpPr>
          <p:nvPr>
            <p:ph type="title"/>
          </p:nvPr>
        </p:nvSpPr>
        <p:spPr>
          <a:xfrm>
            <a:off x="226087" y="190428"/>
            <a:ext cx="8703593" cy="579194"/>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8" name="Text Placeholder 7"/>
          <p:cNvSpPr>
            <a:spLocks noGrp="1"/>
          </p:cNvSpPr>
          <p:nvPr>
            <p:ph type="body" idx="1"/>
          </p:nvPr>
        </p:nvSpPr>
        <p:spPr>
          <a:xfrm>
            <a:off x="226087" y="1348814"/>
            <a:ext cx="8703593" cy="301441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45081054"/>
      </p:ext>
    </p:extLst>
  </p:cSld>
  <p:clrMap bg1="lt1" tx1="dk1" bg2="lt2" tx2="dk2" accent1="accent1" accent2="accent2" accent3="accent3" accent4="accent4" accent5="accent5" accent6="accent6" hlink="hlink" folHlink="folHlink"/>
  <p:sldLayoutIdLst>
    <p:sldLayoutId id="2147483692" r:id="rId1"/>
    <p:sldLayoutId id="2147483739" r:id="rId2"/>
    <p:sldLayoutId id="2147483756" r:id="rId3"/>
    <p:sldLayoutId id="2147483757" r:id="rId4"/>
    <p:sldLayoutId id="2147483694" r:id="rId5"/>
    <p:sldLayoutId id="2147483748" r:id="rId6"/>
    <p:sldLayoutId id="2147483761" r:id="rId7"/>
    <p:sldLayoutId id="2147483762" r:id="rId8"/>
    <p:sldLayoutId id="2147483735" r:id="rId9"/>
    <p:sldLayoutId id="2147483746" r:id="rId10"/>
    <p:sldLayoutId id="2147483749" r:id="rId11"/>
    <p:sldLayoutId id="2147483695" r:id="rId12"/>
    <p:sldLayoutId id="2147483752" r:id="rId13"/>
    <p:sldLayoutId id="2147483732" r:id="rId14"/>
    <p:sldLayoutId id="2147483734" r:id="rId15"/>
    <p:sldLayoutId id="2147483736" r:id="rId16"/>
    <p:sldLayoutId id="2147483733" r:id="rId17"/>
    <p:sldLayoutId id="2147483754" r:id="rId18"/>
    <p:sldLayoutId id="2147483717" r:id="rId19"/>
    <p:sldLayoutId id="2147483763" r:id="rId20"/>
    <p:sldLayoutId id="2147483753" r:id="rId21"/>
    <p:sldLayoutId id="2147483770" r:id="rId22"/>
    <p:sldLayoutId id="2147483771" r:id="rId23"/>
    <p:sldLayoutId id="2147483772" r:id="rId24"/>
    <p:sldLayoutId id="2147483764" r:id="rId25"/>
    <p:sldLayoutId id="2147483773" r:id="rId26"/>
    <p:sldLayoutId id="2147483774" r:id="rId27"/>
    <p:sldLayoutId id="2147483775" r:id="rId28"/>
    <p:sldLayoutId id="2147483776" r:id="rId29"/>
    <p:sldLayoutId id="2147483777" r:id="rId30"/>
    <p:sldLayoutId id="2147483778" r:id="rId31"/>
    <p:sldLayoutId id="2147483779" r:id="rId32"/>
    <p:sldLayoutId id="2147483766" r:id="rId33"/>
    <p:sldLayoutId id="2147483767" r:id="rId34"/>
    <p:sldLayoutId id="2147483750" r:id="rId35"/>
    <p:sldLayoutId id="2147483769" r:id="rId36"/>
    <p:sldLayoutId id="2147483696" r:id="rId37"/>
    <p:sldLayoutId id="2147483708" r:id="rId38"/>
  </p:sldLayoutIdLst>
  <p:hf hdr="0" ftr="0" dt="0"/>
  <p:txStyles>
    <p:titleStyle>
      <a:lvl1pPr algn="l" defTabSz="914400" rtl="0" eaLnBrk="1" latinLnBrk="0" hangingPunct="1">
        <a:spcBef>
          <a:spcPct val="0"/>
        </a:spcBef>
        <a:buNone/>
        <a:defRPr sz="2800" kern="1200">
          <a:solidFill>
            <a:schemeClr val="tx2"/>
          </a:solidFill>
          <a:latin typeface="Segoe UI Semibold" panose="020B0702040204020203" pitchFamily="34" charset="0"/>
          <a:ea typeface="+mj-ea"/>
          <a:cs typeface="Segoe UI Semibold" panose="020B0702040204020203" pitchFamily="34" charset="0"/>
        </a:defRPr>
      </a:lvl1pPr>
    </p:titleStyle>
    <p:bodyStyle>
      <a:lvl1pPr marL="342900" indent="-342900" algn="l" defTabSz="914400" rtl="0" eaLnBrk="1" latinLnBrk="0" hangingPunct="1">
        <a:spcBef>
          <a:spcPts val="0"/>
        </a:spcBef>
        <a:spcAft>
          <a:spcPts val="600"/>
        </a:spcAft>
        <a:buClr>
          <a:schemeClr val="accent1"/>
        </a:buClr>
        <a:buFont typeface="Segoe UI" panose="020B0502040204020203" pitchFamily="34" charset="0"/>
        <a:buChar char="›"/>
        <a:defRPr sz="2200" kern="1200">
          <a:solidFill>
            <a:schemeClr val="tx1">
              <a:lumMod val="75000"/>
            </a:schemeClr>
          </a:solidFill>
          <a:latin typeface="+mn-lt"/>
          <a:ea typeface="+mn-ea"/>
          <a:cs typeface="+mn-cs"/>
        </a:defRPr>
      </a:lvl1pPr>
      <a:lvl2pPr marL="742950" indent="-285750" algn="l" defTabSz="914400" rtl="0" eaLnBrk="1" latinLnBrk="0" hangingPunct="1">
        <a:spcBef>
          <a:spcPts val="0"/>
        </a:spcBef>
        <a:spcAft>
          <a:spcPts val="600"/>
        </a:spcAft>
        <a:buClr>
          <a:schemeClr val="accent1"/>
        </a:buClr>
        <a:buFont typeface="Segoe UI" panose="020B0502040204020203"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1.jpe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hyperlink" Target="https://barnettwaddingham.sharepoint.com/PA/Marketing/Design/SiteAssets/SitePages/Home/Creating%20Impactful%20Presentations.pdf" TargetMode="External"/><Relationship Id="rId7" Type="http://schemas.openxmlformats.org/officeDocument/2006/relationships/diagramQuickStyle" Target="../diagrams/quickStyle6.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22.jpeg"/><Relationship Id="rId9" Type="http://schemas.microsoft.com/office/2007/relationships/diagramDrawing" Target="../diagrams/drawing6.xml"/></Relationships>
</file>

<file path=ppt/slides/_rels/slide13.xml.rels><?xml version="1.0" encoding="UTF-8" standalone="yes"?>
<Relationships xmlns="http://schemas.openxmlformats.org/package/2006/relationships"><Relationship Id="rId2" Type="http://schemas.openxmlformats.org/officeDocument/2006/relationships/hyperlink" Target="https://barnettwaddingham.sharepoint.com/PA/Marketing/Design/SiteAssets/SitePages/Home/Creating%20Impactful%20Presentations.pdf"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9.jpeg"/><Relationship Id="rId7" Type="http://schemas.openxmlformats.org/officeDocument/2006/relationships/diagramColors" Target="../diagrams/colors9.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barnettwaddingham.sharepoint.com/PA/Marketing/Design/SiteAssets/SitePages/Home/Creating%20Impactful%20Presentations.pdf"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3" Type="http://schemas.openxmlformats.org/officeDocument/2006/relationships/hyperlink" Target="https://barnettwaddingham.sharepoint.com/PA/Marketing/Design/SiteAssets/SitePages/Home/Creating%20Impactful%20Presentations.pdf"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31.png"/><Relationship Id="rId4" Type="http://schemas.microsoft.com/office/2014/relationships/chartEx" Target="../charts/chartEx1.xml"/></Relationships>
</file>

<file path=ppt/slides/_rels/slide21.xml.rels><?xml version="1.0" encoding="UTF-8" standalone="yes"?>
<Relationships xmlns="http://schemas.openxmlformats.org/package/2006/relationships"><Relationship Id="rId3" Type="http://schemas.openxmlformats.org/officeDocument/2006/relationships/hyperlink" Target="https://barnettwaddingham.sharepoint.com/PA/Marketing/Design/SiteAssets/SitePages/Home/Creating%20Impactful%20Presentations.pdf"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s://barnettwaddingham.sharepoint.com/PA/Marketing/Design/SiteAssets/SitePages/Home/Creating%20Impactful%20Presentations.pdf"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34.xml"/><Relationship Id="rId5" Type="http://schemas.openxmlformats.org/officeDocument/2006/relationships/hyperlink" Target="https://barnettwaddingham.sharepoint.com/PA/Marketing/Design/SiteAssets/SitePages/Home/Creating%20Impactful%20Presentations.pdf" TargetMode="External"/><Relationship Id="rId4" Type="http://schemas.openxmlformats.org/officeDocument/2006/relationships/hyperlink" Target="file:///\\bw-wan\efs\Marketing\CreativeDropbox\PowerPoint%20Image%20Library"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barnettwaddingham.sharepoint.com/PA/Marketing/Design/SiteAssets/SitePages/Home/Creating%20Impactful%20Presentations.pdf"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barnettwaddingham.sharepoint.com/PA/Marketing/Design/SiteAssets/SitePages/Home/Creating%20Impactful%20Presentations.pdf"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barnettwaddingham.sharepoint.com/PA/Marketing/Design/SiteAssets/SitePages/Home/Creating%20Impactful%20Presentations.pdf" TargetMode="External"/><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tretch>
            <a:fillRect/>
          </a:stretch>
        </p:blipFill>
        <p:spPr>
          <a:xfrm>
            <a:off x="1353" y="0"/>
            <a:ext cx="9142647" cy="5143500"/>
          </a:xfr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32786"/>
          <a:stretch/>
        </p:blipFill>
        <p:spPr>
          <a:xfrm>
            <a:off x="1353" y="0"/>
            <a:ext cx="6144266" cy="5143500"/>
          </a:xfrm>
          <a:prstGeom prst="rect">
            <a:avLst/>
          </a:prstGeom>
        </p:spPr>
      </p:pic>
      <p:sp>
        <p:nvSpPr>
          <p:cNvPr id="2" name="Title 1"/>
          <p:cNvSpPr>
            <a:spLocks noGrp="1"/>
          </p:cNvSpPr>
          <p:nvPr>
            <p:ph type="ctrTitle"/>
          </p:nvPr>
        </p:nvSpPr>
        <p:spPr/>
        <p:txBody>
          <a:bodyPr/>
          <a:lstStyle/>
          <a:p>
            <a:r>
              <a:rPr lang="en-GB" sz="3200" dirty="0"/>
              <a:t>East Sussex County Council Pension Fund</a:t>
            </a:r>
          </a:p>
        </p:txBody>
      </p:sp>
      <p:sp>
        <p:nvSpPr>
          <p:cNvPr id="3" name="Subtitle 2"/>
          <p:cNvSpPr>
            <a:spLocks noGrp="1"/>
          </p:cNvSpPr>
          <p:nvPr>
            <p:ph type="subTitle" idx="1"/>
          </p:nvPr>
        </p:nvSpPr>
        <p:spPr/>
        <p:txBody>
          <a:bodyPr/>
          <a:lstStyle/>
          <a:p>
            <a:r>
              <a:rPr lang="en-GB" dirty="0"/>
              <a:t>Employer Forum </a:t>
            </a:r>
            <a:br>
              <a:rPr lang="en-GB" dirty="0"/>
            </a:br>
            <a:r>
              <a:rPr lang="en-GB" dirty="0"/>
              <a:t>24 November 2022</a:t>
            </a:r>
          </a:p>
        </p:txBody>
      </p:sp>
      <p:sp>
        <p:nvSpPr>
          <p:cNvPr id="4" name="Text Placeholder 3"/>
          <p:cNvSpPr>
            <a:spLocks noGrp="1"/>
          </p:cNvSpPr>
          <p:nvPr>
            <p:ph type="body" sz="quarter" idx="13"/>
          </p:nvPr>
        </p:nvSpPr>
        <p:spPr>
          <a:xfrm>
            <a:off x="401445" y="4090254"/>
            <a:ext cx="3620655" cy="573660"/>
          </a:xfrm>
        </p:spPr>
        <p:txBody>
          <a:bodyPr>
            <a:normAutofit lnSpcReduction="10000"/>
          </a:bodyPr>
          <a:lstStyle/>
          <a:p>
            <a:r>
              <a:rPr lang="en-GB" dirty="0"/>
              <a:t>Barry McKay, Partner</a:t>
            </a:r>
          </a:p>
          <a:p>
            <a:r>
              <a:rPr lang="en-GB" dirty="0"/>
              <a:t>Karen Jamieson, Actuarial Assistant </a:t>
            </a:r>
          </a:p>
        </p:txBody>
      </p:sp>
    </p:spTree>
    <p:extLst>
      <p:ext uri="{BB962C8B-B14F-4D97-AF65-F5344CB8AC3E}">
        <p14:creationId xmlns:p14="http://schemas.microsoft.com/office/powerpoint/2010/main" val="105284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flipH="1">
            <a:off x="3247383" y="1700101"/>
            <a:ext cx="2671590" cy="267180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468000" rIns="180000" bIns="180000" rtlCol="0" anchor="t"/>
          <a:lstStyle/>
          <a:p>
            <a:pPr algn="ctr">
              <a:spcAft>
                <a:spcPts val="1200"/>
              </a:spcAft>
            </a:pPr>
            <a:r>
              <a:rPr lang="en-US" sz="2000" b="1" dirty="0">
                <a:solidFill>
                  <a:srgbClr val="009FE3"/>
                </a:solidFill>
                <a:latin typeface="Segoe UI Semibold" panose="020B0702040204020203" pitchFamily="34" charset="0"/>
                <a:cs typeface="Segoe UI Semibold" panose="020B0702040204020203" pitchFamily="34" charset="0"/>
              </a:rPr>
              <a:t>Gender</a:t>
            </a:r>
          </a:p>
          <a:p>
            <a:pPr algn="ctr"/>
            <a:r>
              <a:rPr lang="en-GB" dirty="0">
                <a:solidFill>
                  <a:schemeClr val="tx1">
                    <a:lumMod val="50000"/>
                  </a:schemeClr>
                </a:solidFill>
              </a:rPr>
              <a:t>Actual : F</a:t>
            </a:r>
          </a:p>
          <a:p>
            <a:pPr algn="ctr"/>
            <a:r>
              <a:rPr lang="en-GB" dirty="0">
                <a:solidFill>
                  <a:schemeClr val="tx1">
                    <a:lumMod val="50000"/>
                  </a:schemeClr>
                </a:solidFill>
              </a:rPr>
              <a:t>Valued : M</a:t>
            </a:r>
          </a:p>
          <a:p>
            <a:pPr algn="ctr"/>
            <a:endParaRPr lang="en-GB" dirty="0">
              <a:solidFill>
                <a:schemeClr val="tx1">
                  <a:lumMod val="75000"/>
                </a:schemeClr>
              </a:solidFill>
            </a:endParaRPr>
          </a:p>
          <a:p>
            <a:pPr algn="ctr"/>
            <a:r>
              <a:rPr lang="en-GB" b="1" dirty="0">
                <a:solidFill>
                  <a:schemeClr val="tx1">
                    <a:lumMod val="50000"/>
                  </a:schemeClr>
                </a:solidFill>
              </a:rPr>
              <a:t>Liabilities</a:t>
            </a:r>
            <a:r>
              <a:rPr lang="en-GB" b="1" dirty="0">
                <a:solidFill>
                  <a:schemeClr val="tx1">
                    <a:lumMod val="75000"/>
                  </a:schemeClr>
                </a:solidFill>
              </a:rPr>
              <a:t> </a:t>
            </a:r>
            <a:r>
              <a:rPr lang="en-GB" b="1" dirty="0">
                <a:solidFill>
                  <a:srgbClr val="FF0000"/>
                </a:solidFill>
                <a:sym typeface="Wingdings" panose="05000000000000000000" pitchFamily="2" charset="2"/>
              </a:rPr>
              <a:t>~2%</a:t>
            </a:r>
          </a:p>
        </p:txBody>
      </p:sp>
      <p:sp>
        <p:nvSpPr>
          <p:cNvPr id="38" name="Rectangle 37"/>
          <p:cNvSpPr/>
          <p:nvPr/>
        </p:nvSpPr>
        <p:spPr>
          <a:xfrm flipH="1">
            <a:off x="6163956" y="1698109"/>
            <a:ext cx="2671590" cy="267180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468000" rIns="180000" bIns="180000" rtlCol="0" anchor="t"/>
          <a:lstStyle/>
          <a:p>
            <a:pPr algn="ctr">
              <a:spcAft>
                <a:spcPts val="1200"/>
              </a:spcAft>
            </a:pPr>
            <a:r>
              <a:rPr lang="en-US" sz="2000" b="1" dirty="0">
                <a:solidFill>
                  <a:srgbClr val="009FE3"/>
                </a:solidFill>
                <a:latin typeface="Segoe UI Semibold" panose="020B0702040204020203" pitchFamily="34" charset="0"/>
                <a:cs typeface="Segoe UI Semibold" panose="020B0702040204020203" pitchFamily="34" charset="0"/>
              </a:rPr>
              <a:t>Salary</a:t>
            </a:r>
          </a:p>
          <a:p>
            <a:pPr algn="ctr"/>
            <a:r>
              <a:rPr lang="en-GB" dirty="0">
                <a:solidFill>
                  <a:schemeClr val="tx1">
                    <a:lumMod val="50000"/>
                  </a:schemeClr>
                </a:solidFill>
              </a:rPr>
              <a:t>Actual salary: £15k</a:t>
            </a:r>
          </a:p>
          <a:p>
            <a:pPr algn="ctr"/>
            <a:endParaRPr lang="en-GB" sz="900" dirty="0">
              <a:solidFill>
                <a:schemeClr val="tx1">
                  <a:lumMod val="50000"/>
                </a:schemeClr>
              </a:solidFill>
            </a:endParaRPr>
          </a:p>
          <a:p>
            <a:pPr algn="ctr"/>
            <a:r>
              <a:rPr lang="en-GB" dirty="0">
                <a:solidFill>
                  <a:schemeClr val="tx1">
                    <a:lumMod val="50000"/>
                  </a:schemeClr>
                </a:solidFill>
              </a:rPr>
              <a:t>Valued salary: £25k</a:t>
            </a:r>
          </a:p>
          <a:p>
            <a:pPr algn="ctr"/>
            <a:endParaRPr lang="en-GB" dirty="0">
              <a:solidFill>
                <a:schemeClr val="tx1">
                  <a:lumMod val="75000"/>
                </a:schemeClr>
              </a:solidFill>
            </a:endParaRPr>
          </a:p>
          <a:p>
            <a:pPr algn="ctr"/>
            <a:r>
              <a:rPr lang="en-GB" b="1" dirty="0">
                <a:solidFill>
                  <a:schemeClr val="tx1">
                    <a:lumMod val="50000"/>
                  </a:schemeClr>
                </a:solidFill>
              </a:rPr>
              <a:t>Liabilities</a:t>
            </a:r>
            <a:r>
              <a:rPr lang="en-GB" b="1" dirty="0">
                <a:solidFill>
                  <a:schemeClr val="tx1">
                    <a:lumMod val="75000"/>
                  </a:schemeClr>
                </a:solidFill>
              </a:rPr>
              <a:t> </a:t>
            </a:r>
            <a:r>
              <a:rPr lang="en-GB" b="1" dirty="0">
                <a:solidFill>
                  <a:srgbClr val="FF0000"/>
                </a:solidFill>
                <a:sym typeface="Wingdings" panose="05000000000000000000" pitchFamily="2" charset="2"/>
              </a:rPr>
              <a:t>~67%</a:t>
            </a:r>
          </a:p>
        </p:txBody>
      </p:sp>
      <p:sp>
        <p:nvSpPr>
          <p:cNvPr id="2" name="Text Placeholder 1"/>
          <p:cNvSpPr>
            <a:spLocks noGrp="1"/>
          </p:cNvSpPr>
          <p:nvPr>
            <p:ph type="body" sz="quarter" idx="15"/>
          </p:nvPr>
        </p:nvSpPr>
        <p:spPr/>
        <p:txBody>
          <a:bodyPr/>
          <a:lstStyle/>
          <a:p>
            <a:pPr algn="ctr"/>
            <a:r>
              <a:rPr lang="en-GB" dirty="0"/>
              <a:t>Importance of valuation data</a:t>
            </a:r>
          </a:p>
        </p:txBody>
      </p:sp>
      <p:sp>
        <p:nvSpPr>
          <p:cNvPr id="4" name="Slide Number Placeholder 3"/>
          <p:cNvSpPr>
            <a:spLocks noGrp="1"/>
          </p:cNvSpPr>
          <p:nvPr>
            <p:ph type="sldNum" sz="quarter" idx="12"/>
          </p:nvPr>
        </p:nvSpPr>
        <p:spPr/>
        <p:txBody>
          <a:bodyPr/>
          <a:lstStyle/>
          <a:p>
            <a:fld id="{BF3629CB-DEA0-4F6D-B9A2-8B35DB726C2D}" type="slidenum">
              <a:rPr lang="en-GB" smtClean="0"/>
              <a:pPr/>
              <a:t>10</a:t>
            </a:fld>
            <a:endParaRPr lang="en-GB" dirty="0"/>
          </a:p>
        </p:txBody>
      </p:sp>
      <p:sp>
        <p:nvSpPr>
          <p:cNvPr id="11" name="Text Placeholder 10"/>
          <p:cNvSpPr>
            <a:spLocks noGrp="1"/>
          </p:cNvSpPr>
          <p:nvPr>
            <p:ph type="body" sz="quarter" idx="17"/>
          </p:nvPr>
        </p:nvSpPr>
        <p:spPr>
          <a:xfrm>
            <a:off x="226088" y="782321"/>
            <a:ext cx="8618136" cy="390361"/>
          </a:xfrm>
        </p:spPr>
        <p:txBody>
          <a:bodyPr/>
          <a:lstStyle/>
          <a:p>
            <a:pPr algn="ctr"/>
            <a:r>
              <a:rPr lang="en-GB" dirty="0"/>
              <a:t>WHAT ARE THE COSTS?</a:t>
            </a:r>
          </a:p>
        </p:txBody>
      </p:sp>
      <p:sp>
        <p:nvSpPr>
          <p:cNvPr id="5" name="Round Single Corner Rectangle 4"/>
          <p:cNvSpPr/>
          <p:nvPr/>
        </p:nvSpPr>
        <p:spPr>
          <a:xfrm flipH="1">
            <a:off x="335834" y="1691427"/>
            <a:ext cx="2671590" cy="2671804"/>
          </a:xfrm>
          <a:prstGeom prst="round1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468000" rIns="180000" bIns="180000" rtlCol="0" anchor="t"/>
          <a:lstStyle/>
          <a:p>
            <a:pPr algn="ctr">
              <a:spcAft>
                <a:spcPts val="1200"/>
              </a:spcAft>
            </a:pPr>
            <a:r>
              <a:rPr lang="en-US" sz="2000" b="1" dirty="0">
                <a:solidFill>
                  <a:srgbClr val="009FE3"/>
                </a:solidFill>
                <a:latin typeface="Segoe UI Semibold" panose="020B0702040204020203" pitchFamily="34" charset="0"/>
                <a:cs typeface="Segoe UI Semibold" panose="020B0702040204020203" pitchFamily="34" charset="0"/>
              </a:rPr>
              <a:t>Age</a:t>
            </a:r>
          </a:p>
          <a:p>
            <a:pPr algn="ctr"/>
            <a:r>
              <a:rPr lang="en-GB" dirty="0">
                <a:solidFill>
                  <a:schemeClr val="tx1">
                    <a:lumMod val="50000"/>
                  </a:schemeClr>
                </a:solidFill>
              </a:rPr>
              <a:t>Actual age: 53</a:t>
            </a:r>
          </a:p>
          <a:p>
            <a:pPr algn="ctr"/>
            <a:endParaRPr lang="en-GB" sz="900" dirty="0">
              <a:solidFill>
                <a:schemeClr val="tx1">
                  <a:lumMod val="50000"/>
                </a:schemeClr>
              </a:solidFill>
            </a:endParaRPr>
          </a:p>
          <a:p>
            <a:pPr algn="ctr"/>
            <a:r>
              <a:rPr lang="en-GB" dirty="0">
                <a:solidFill>
                  <a:schemeClr val="tx1">
                    <a:lumMod val="50000"/>
                  </a:schemeClr>
                </a:solidFill>
              </a:rPr>
              <a:t>Valued age: 63</a:t>
            </a:r>
          </a:p>
          <a:p>
            <a:pPr algn="ctr"/>
            <a:endParaRPr lang="en-GB" dirty="0">
              <a:solidFill>
                <a:schemeClr val="tx1">
                  <a:lumMod val="75000"/>
                </a:schemeClr>
              </a:solidFill>
            </a:endParaRPr>
          </a:p>
          <a:p>
            <a:pPr algn="ctr"/>
            <a:r>
              <a:rPr lang="en-GB" b="1" dirty="0">
                <a:solidFill>
                  <a:schemeClr val="tx1">
                    <a:lumMod val="50000"/>
                  </a:schemeClr>
                </a:solidFill>
              </a:rPr>
              <a:t>Liabilities</a:t>
            </a:r>
            <a:r>
              <a:rPr lang="en-GB" b="1" dirty="0">
                <a:solidFill>
                  <a:schemeClr val="tx1">
                    <a:lumMod val="75000"/>
                  </a:schemeClr>
                </a:solidFill>
              </a:rPr>
              <a:t> </a:t>
            </a:r>
            <a:r>
              <a:rPr lang="en-GB" b="1" dirty="0">
                <a:solidFill>
                  <a:srgbClr val="FF0000"/>
                </a:solidFill>
                <a:sym typeface="Wingdings" panose="05000000000000000000" pitchFamily="2" charset="2"/>
              </a:rPr>
              <a:t>~10%</a:t>
            </a:r>
          </a:p>
        </p:txBody>
      </p:sp>
      <p:sp>
        <p:nvSpPr>
          <p:cNvPr id="15" name="วงรี 36"/>
          <p:cNvSpPr/>
          <p:nvPr/>
        </p:nvSpPr>
        <p:spPr>
          <a:xfrm>
            <a:off x="1316029" y="1350807"/>
            <a:ext cx="711200" cy="711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20" name="วงรี 36"/>
          <p:cNvSpPr/>
          <p:nvPr/>
        </p:nvSpPr>
        <p:spPr>
          <a:xfrm>
            <a:off x="4227578" y="1350807"/>
            <a:ext cx="711200" cy="711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grpSp>
        <p:nvGrpSpPr>
          <p:cNvPr id="23" name="Group 22"/>
          <p:cNvGrpSpPr>
            <a:grpSpLocks noChangeAspect="1"/>
          </p:cNvGrpSpPr>
          <p:nvPr/>
        </p:nvGrpSpPr>
        <p:grpSpPr bwMode="auto">
          <a:xfrm>
            <a:off x="1513485" y="1464103"/>
            <a:ext cx="303884" cy="361702"/>
            <a:chOff x="1543" y="29"/>
            <a:chExt cx="2670" cy="3178"/>
          </a:xfrm>
        </p:grpSpPr>
        <p:sp>
          <p:nvSpPr>
            <p:cNvPr id="24" name="Freeform 6"/>
            <p:cNvSpPr>
              <a:spLocks/>
            </p:cNvSpPr>
            <p:nvPr/>
          </p:nvSpPr>
          <p:spPr bwMode="auto">
            <a:xfrm>
              <a:off x="1798" y="1937"/>
              <a:ext cx="2161" cy="1016"/>
            </a:xfrm>
            <a:custGeom>
              <a:avLst/>
              <a:gdLst>
                <a:gd name="T0" fmla="*/ 0 w 1248"/>
                <a:gd name="T1" fmla="*/ 587 h 587"/>
                <a:gd name="T2" fmla="*/ 0 w 1248"/>
                <a:gd name="T3" fmla="*/ 73 h 587"/>
                <a:gd name="T4" fmla="*/ 73 w 1248"/>
                <a:gd name="T5" fmla="*/ 0 h 587"/>
                <a:gd name="T6" fmla="*/ 1175 w 1248"/>
                <a:gd name="T7" fmla="*/ 0 h 587"/>
                <a:gd name="T8" fmla="*/ 1248 w 1248"/>
                <a:gd name="T9" fmla="*/ 73 h 587"/>
                <a:gd name="T10" fmla="*/ 1248 w 1248"/>
                <a:gd name="T11" fmla="*/ 587 h 587"/>
              </a:gdLst>
              <a:ahLst/>
              <a:cxnLst>
                <a:cxn ang="0">
                  <a:pos x="T0" y="T1"/>
                </a:cxn>
                <a:cxn ang="0">
                  <a:pos x="T2" y="T3"/>
                </a:cxn>
                <a:cxn ang="0">
                  <a:pos x="T4" y="T5"/>
                </a:cxn>
                <a:cxn ang="0">
                  <a:pos x="T6" y="T7"/>
                </a:cxn>
                <a:cxn ang="0">
                  <a:pos x="T8" y="T9"/>
                </a:cxn>
                <a:cxn ang="0">
                  <a:pos x="T10" y="T11"/>
                </a:cxn>
              </a:cxnLst>
              <a:rect l="0" t="0" r="r" b="b"/>
              <a:pathLst>
                <a:path w="1248" h="587">
                  <a:moveTo>
                    <a:pt x="0" y="587"/>
                  </a:moveTo>
                  <a:cubicBezTo>
                    <a:pt x="0" y="73"/>
                    <a:pt x="0" y="73"/>
                    <a:pt x="0" y="73"/>
                  </a:cubicBezTo>
                  <a:cubicBezTo>
                    <a:pt x="0" y="32"/>
                    <a:pt x="33" y="0"/>
                    <a:pt x="73" y="0"/>
                  </a:cubicBezTo>
                  <a:cubicBezTo>
                    <a:pt x="1175" y="0"/>
                    <a:pt x="1175" y="0"/>
                    <a:pt x="1175" y="0"/>
                  </a:cubicBezTo>
                  <a:cubicBezTo>
                    <a:pt x="1216" y="0"/>
                    <a:pt x="1248" y="32"/>
                    <a:pt x="1248" y="73"/>
                  </a:cubicBezTo>
                  <a:cubicBezTo>
                    <a:pt x="1248" y="587"/>
                    <a:pt x="1248" y="587"/>
                    <a:pt x="1248" y="587"/>
                  </a:cubicBezTo>
                </a:path>
              </a:pathLst>
            </a:custGeom>
            <a:noFill/>
            <a:ln w="19050" cap="flat">
              <a:solidFill>
                <a:srgbClr val="3C3C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2215" tIns="31107" rIns="62215" bIns="31107" numCol="1" anchor="t" anchorCtr="0" compatLnSpc="1">
              <a:prstTxWarp prst="textNoShape">
                <a:avLst/>
              </a:prstTxWarp>
            </a:bodyPr>
            <a:lstStyle/>
            <a:p>
              <a:endParaRPr lang="en-GB" sz="1225">
                <a:solidFill>
                  <a:schemeClr val="tx1">
                    <a:lumMod val="50000"/>
                  </a:schemeClr>
                </a:solidFill>
              </a:endParaRPr>
            </a:p>
          </p:txBody>
        </p:sp>
        <p:sp>
          <p:nvSpPr>
            <p:cNvPr id="26" name="Freeform 7"/>
            <p:cNvSpPr>
              <a:spLocks/>
            </p:cNvSpPr>
            <p:nvPr/>
          </p:nvSpPr>
          <p:spPr bwMode="auto">
            <a:xfrm>
              <a:off x="2052" y="919"/>
              <a:ext cx="1654" cy="1018"/>
            </a:xfrm>
            <a:custGeom>
              <a:avLst/>
              <a:gdLst>
                <a:gd name="T0" fmla="*/ 0 w 955"/>
                <a:gd name="T1" fmla="*/ 588 h 588"/>
                <a:gd name="T2" fmla="*/ 0 w 955"/>
                <a:gd name="T3" fmla="*/ 110 h 588"/>
                <a:gd name="T4" fmla="*/ 110 w 955"/>
                <a:gd name="T5" fmla="*/ 0 h 588"/>
                <a:gd name="T6" fmla="*/ 844 w 955"/>
                <a:gd name="T7" fmla="*/ 0 h 588"/>
                <a:gd name="T8" fmla="*/ 955 w 955"/>
                <a:gd name="T9" fmla="*/ 110 h 588"/>
                <a:gd name="T10" fmla="*/ 955 w 955"/>
                <a:gd name="T11" fmla="*/ 588 h 588"/>
              </a:gdLst>
              <a:ahLst/>
              <a:cxnLst>
                <a:cxn ang="0">
                  <a:pos x="T0" y="T1"/>
                </a:cxn>
                <a:cxn ang="0">
                  <a:pos x="T2" y="T3"/>
                </a:cxn>
                <a:cxn ang="0">
                  <a:pos x="T4" y="T5"/>
                </a:cxn>
                <a:cxn ang="0">
                  <a:pos x="T6" y="T7"/>
                </a:cxn>
                <a:cxn ang="0">
                  <a:pos x="T8" y="T9"/>
                </a:cxn>
                <a:cxn ang="0">
                  <a:pos x="T10" y="T11"/>
                </a:cxn>
              </a:cxnLst>
              <a:rect l="0" t="0" r="r" b="b"/>
              <a:pathLst>
                <a:path w="955" h="588">
                  <a:moveTo>
                    <a:pt x="0" y="588"/>
                  </a:moveTo>
                  <a:cubicBezTo>
                    <a:pt x="0" y="110"/>
                    <a:pt x="0" y="110"/>
                    <a:pt x="0" y="110"/>
                  </a:cubicBezTo>
                  <a:cubicBezTo>
                    <a:pt x="0" y="49"/>
                    <a:pt x="49" y="0"/>
                    <a:pt x="110" y="0"/>
                  </a:cubicBezTo>
                  <a:cubicBezTo>
                    <a:pt x="844" y="0"/>
                    <a:pt x="844" y="0"/>
                    <a:pt x="844" y="0"/>
                  </a:cubicBezTo>
                  <a:cubicBezTo>
                    <a:pt x="905" y="0"/>
                    <a:pt x="955" y="49"/>
                    <a:pt x="955" y="110"/>
                  </a:cubicBezTo>
                  <a:cubicBezTo>
                    <a:pt x="955" y="588"/>
                    <a:pt x="955" y="588"/>
                    <a:pt x="955" y="588"/>
                  </a:cubicBezTo>
                </a:path>
              </a:pathLst>
            </a:custGeom>
            <a:noFill/>
            <a:ln w="19050" cap="flat">
              <a:solidFill>
                <a:srgbClr val="3C3C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2215" tIns="31107" rIns="62215" bIns="31107" numCol="1" anchor="t" anchorCtr="0" compatLnSpc="1">
              <a:prstTxWarp prst="textNoShape">
                <a:avLst/>
              </a:prstTxWarp>
            </a:bodyPr>
            <a:lstStyle/>
            <a:p>
              <a:endParaRPr lang="en-GB" sz="1225">
                <a:solidFill>
                  <a:schemeClr val="tx1">
                    <a:lumMod val="50000"/>
                  </a:schemeClr>
                </a:solidFill>
              </a:endParaRPr>
            </a:p>
          </p:txBody>
        </p:sp>
        <p:sp>
          <p:nvSpPr>
            <p:cNvPr id="39" name="Freeform 8"/>
            <p:cNvSpPr>
              <a:spLocks/>
            </p:cNvSpPr>
            <p:nvPr/>
          </p:nvSpPr>
          <p:spPr bwMode="auto">
            <a:xfrm>
              <a:off x="1543" y="2953"/>
              <a:ext cx="2670" cy="254"/>
            </a:xfrm>
            <a:custGeom>
              <a:avLst/>
              <a:gdLst>
                <a:gd name="T0" fmla="*/ 1395 w 1542"/>
                <a:gd name="T1" fmla="*/ 147 h 147"/>
                <a:gd name="T2" fmla="*/ 147 w 1542"/>
                <a:gd name="T3" fmla="*/ 147 h 147"/>
                <a:gd name="T4" fmla="*/ 0 w 1542"/>
                <a:gd name="T5" fmla="*/ 0 h 147"/>
                <a:gd name="T6" fmla="*/ 0 w 1542"/>
                <a:gd name="T7" fmla="*/ 0 h 147"/>
                <a:gd name="T8" fmla="*/ 1542 w 1542"/>
                <a:gd name="T9" fmla="*/ 0 h 147"/>
                <a:gd name="T10" fmla="*/ 1542 w 1542"/>
                <a:gd name="T11" fmla="*/ 0 h 147"/>
                <a:gd name="T12" fmla="*/ 1395 w 1542"/>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542" h="147">
                  <a:moveTo>
                    <a:pt x="1395" y="147"/>
                  </a:moveTo>
                  <a:cubicBezTo>
                    <a:pt x="147" y="147"/>
                    <a:pt x="147" y="147"/>
                    <a:pt x="147" y="147"/>
                  </a:cubicBezTo>
                  <a:cubicBezTo>
                    <a:pt x="66" y="147"/>
                    <a:pt x="0" y="81"/>
                    <a:pt x="0" y="0"/>
                  </a:cubicBezTo>
                  <a:cubicBezTo>
                    <a:pt x="0" y="0"/>
                    <a:pt x="0" y="0"/>
                    <a:pt x="0" y="0"/>
                  </a:cubicBezTo>
                  <a:cubicBezTo>
                    <a:pt x="1542" y="0"/>
                    <a:pt x="1542" y="0"/>
                    <a:pt x="1542" y="0"/>
                  </a:cubicBezTo>
                  <a:cubicBezTo>
                    <a:pt x="1542" y="0"/>
                    <a:pt x="1542" y="0"/>
                    <a:pt x="1542" y="0"/>
                  </a:cubicBezTo>
                  <a:cubicBezTo>
                    <a:pt x="1542" y="81"/>
                    <a:pt x="1477" y="147"/>
                    <a:pt x="1395" y="147"/>
                  </a:cubicBezTo>
                  <a:close/>
                </a:path>
              </a:pathLst>
            </a:custGeom>
            <a:noFill/>
            <a:ln w="19050" cap="flat">
              <a:solidFill>
                <a:srgbClr val="3C3C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2215" tIns="31107" rIns="62215" bIns="31107" numCol="1" anchor="t" anchorCtr="0" compatLnSpc="1">
              <a:prstTxWarp prst="textNoShape">
                <a:avLst/>
              </a:prstTxWarp>
            </a:bodyPr>
            <a:lstStyle/>
            <a:p>
              <a:endParaRPr lang="en-GB" sz="1225">
                <a:solidFill>
                  <a:schemeClr val="tx1">
                    <a:lumMod val="50000"/>
                  </a:schemeClr>
                </a:solidFill>
              </a:endParaRPr>
            </a:p>
          </p:txBody>
        </p:sp>
        <p:sp>
          <p:nvSpPr>
            <p:cNvPr id="40" name="Freeform 9"/>
            <p:cNvSpPr>
              <a:spLocks/>
            </p:cNvSpPr>
            <p:nvPr/>
          </p:nvSpPr>
          <p:spPr bwMode="auto">
            <a:xfrm>
              <a:off x="2243" y="29"/>
              <a:ext cx="254" cy="381"/>
            </a:xfrm>
            <a:custGeom>
              <a:avLst/>
              <a:gdLst>
                <a:gd name="T0" fmla="*/ 147 w 147"/>
                <a:gd name="T1" fmla="*/ 147 h 220"/>
                <a:gd name="T2" fmla="*/ 73 w 147"/>
                <a:gd name="T3" fmla="*/ 220 h 220"/>
                <a:gd name="T4" fmla="*/ 0 w 147"/>
                <a:gd name="T5" fmla="*/ 147 h 220"/>
                <a:gd name="T6" fmla="*/ 73 w 147"/>
                <a:gd name="T7" fmla="*/ 0 h 220"/>
                <a:gd name="T8" fmla="*/ 147 w 147"/>
                <a:gd name="T9" fmla="*/ 147 h 220"/>
              </a:gdLst>
              <a:ahLst/>
              <a:cxnLst>
                <a:cxn ang="0">
                  <a:pos x="T0" y="T1"/>
                </a:cxn>
                <a:cxn ang="0">
                  <a:pos x="T2" y="T3"/>
                </a:cxn>
                <a:cxn ang="0">
                  <a:pos x="T4" y="T5"/>
                </a:cxn>
                <a:cxn ang="0">
                  <a:pos x="T6" y="T7"/>
                </a:cxn>
                <a:cxn ang="0">
                  <a:pos x="T8" y="T9"/>
                </a:cxn>
              </a:cxnLst>
              <a:rect l="0" t="0" r="r" b="b"/>
              <a:pathLst>
                <a:path w="147" h="220">
                  <a:moveTo>
                    <a:pt x="147" y="147"/>
                  </a:moveTo>
                  <a:cubicBezTo>
                    <a:pt x="147" y="187"/>
                    <a:pt x="114" y="220"/>
                    <a:pt x="73" y="220"/>
                  </a:cubicBezTo>
                  <a:cubicBezTo>
                    <a:pt x="33" y="220"/>
                    <a:pt x="0" y="187"/>
                    <a:pt x="0" y="147"/>
                  </a:cubicBezTo>
                  <a:cubicBezTo>
                    <a:pt x="0" y="106"/>
                    <a:pt x="73" y="0"/>
                    <a:pt x="73" y="0"/>
                  </a:cubicBezTo>
                  <a:cubicBezTo>
                    <a:pt x="73" y="0"/>
                    <a:pt x="147" y="106"/>
                    <a:pt x="147" y="147"/>
                  </a:cubicBezTo>
                  <a:close/>
                </a:path>
              </a:pathLst>
            </a:custGeom>
            <a:noFill/>
            <a:ln w="19050" cap="rnd">
              <a:solidFill>
                <a:srgbClr val="3C3C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2215" tIns="31107" rIns="62215" bIns="31107" numCol="1" anchor="t" anchorCtr="0" compatLnSpc="1">
              <a:prstTxWarp prst="textNoShape">
                <a:avLst/>
              </a:prstTxWarp>
            </a:bodyPr>
            <a:lstStyle/>
            <a:p>
              <a:endParaRPr lang="en-GB" sz="1225">
                <a:solidFill>
                  <a:schemeClr val="tx1">
                    <a:lumMod val="50000"/>
                  </a:schemeClr>
                </a:solidFill>
              </a:endParaRPr>
            </a:p>
          </p:txBody>
        </p:sp>
        <p:sp>
          <p:nvSpPr>
            <p:cNvPr id="41" name="Freeform 10"/>
            <p:cNvSpPr>
              <a:spLocks/>
            </p:cNvSpPr>
            <p:nvPr/>
          </p:nvSpPr>
          <p:spPr bwMode="auto">
            <a:xfrm>
              <a:off x="2752" y="29"/>
              <a:ext cx="254" cy="381"/>
            </a:xfrm>
            <a:custGeom>
              <a:avLst/>
              <a:gdLst>
                <a:gd name="T0" fmla="*/ 147 w 147"/>
                <a:gd name="T1" fmla="*/ 147 h 220"/>
                <a:gd name="T2" fmla="*/ 73 w 147"/>
                <a:gd name="T3" fmla="*/ 220 h 220"/>
                <a:gd name="T4" fmla="*/ 0 w 147"/>
                <a:gd name="T5" fmla="*/ 147 h 220"/>
                <a:gd name="T6" fmla="*/ 73 w 147"/>
                <a:gd name="T7" fmla="*/ 0 h 220"/>
                <a:gd name="T8" fmla="*/ 147 w 147"/>
                <a:gd name="T9" fmla="*/ 147 h 220"/>
              </a:gdLst>
              <a:ahLst/>
              <a:cxnLst>
                <a:cxn ang="0">
                  <a:pos x="T0" y="T1"/>
                </a:cxn>
                <a:cxn ang="0">
                  <a:pos x="T2" y="T3"/>
                </a:cxn>
                <a:cxn ang="0">
                  <a:pos x="T4" y="T5"/>
                </a:cxn>
                <a:cxn ang="0">
                  <a:pos x="T6" y="T7"/>
                </a:cxn>
                <a:cxn ang="0">
                  <a:pos x="T8" y="T9"/>
                </a:cxn>
              </a:cxnLst>
              <a:rect l="0" t="0" r="r" b="b"/>
              <a:pathLst>
                <a:path w="147" h="220">
                  <a:moveTo>
                    <a:pt x="147" y="147"/>
                  </a:moveTo>
                  <a:cubicBezTo>
                    <a:pt x="147" y="187"/>
                    <a:pt x="114" y="220"/>
                    <a:pt x="73" y="220"/>
                  </a:cubicBezTo>
                  <a:cubicBezTo>
                    <a:pt x="33" y="220"/>
                    <a:pt x="0" y="187"/>
                    <a:pt x="0" y="147"/>
                  </a:cubicBezTo>
                  <a:cubicBezTo>
                    <a:pt x="0" y="106"/>
                    <a:pt x="73" y="0"/>
                    <a:pt x="73" y="0"/>
                  </a:cubicBezTo>
                  <a:cubicBezTo>
                    <a:pt x="73" y="0"/>
                    <a:pt x="147" y="106"/>
                    <a:pt x="147" y="147"/>
                  </a:cubicBezTo>
                  <a:close/>
                </a:path>
              </a:pathLst>
            </a:custGeom>
            <a:noFill/>
            <a:ln w="19050" cap="rnd">
              <a:solidFill>
                <a:srgbClr val="3C3C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2215" tIns="31107" rIns="62215" bIns="31107" numCol="1" anchor="t" anchorCtr="0" compatLnSpc="1">
              <a:prstTxWarp prst="textNoShape">
                <a:avLst/>
              </a:prstTxWarp>
            </a:bodyPr>
            <a:lstStyle/>
            <a:p>
              <a:endParaRPr lang="en-GB" sz="1225">
                <a:solidFill>
                  <a:schemeClr val="tx1">
                    <a:lumMod val="50000"/>
                  </a:schemeClr>
                </a:solidFill>
              </a:endParaRPr>
            </a:p>
          </p:txBody>
        </p:sp>
        <p:sp>
          <p:nvSpPr>
            <p:cNvPr id="42" name="Freeform 11"/>
            <p:cNvSpPr>
              <a:spLocks/>
            </p:cNvSpPr>
            <p:nvPr/>
          </p:nvSpPr>
          <p:spPr bwMode="auto">
            <a:xfrm>
              <a:off x="3261" y="29"/>
              <a:ext cx="253" cy="381"/>
            </a:xfrm>
            <a:custGeom>
              <a:avLst/>
              <a:gdLst>
                <a:gd name="T0" fmla="*/ 146 w 146"/>
                <a:gd name="T1" fmla="*/ 147 h 220"/>
                <a:gd name="T2" fmla="*/ 73 w 146"/>
                <a:gd name="T3" fmla="*/ 220 h 220"/>
                <a:gd name="T4" fmla="*/ 0 w 146"/>
                <a:gd name="T5" fmla="*/ 147 h 220"/>
                <a:gd name="T6" fmla="*/ 73 w 146"/>
                <a:gd name="T7" fmla="*/ 0 h 220"/>
                <a:gd name="T8" fmla="*/ 146 w 146"/>
                <a:gd name="T9" fmla="*/ 147 h 220"/>
              </a:gdLst>
              <a:ahLst/>
              <a:cxnLst>
                <a:cxn ang="0">
                  <a:pos x="T0" y="T1"/>
                </a:cxn>
                <a:cxn ang="0">
                  <a:pos x="T2" y="T3"/>
                </a:cxn>
                <a:cxn ang="0">
                  <a:pos x="T4" y="T5"/>
                </a:cxn>
                <a:cxn ang="0">
                  <a:pos x="T6" y="T7"/>
                </a:cxn>
                <a:cxn ang="0">
                  <a:pos x="T8" y="T9"/>
                </a:cxn>
              </a:cxnLst>
              <a:rect l="0" t="0" r="r" b="b"/>
              <a:pathLst>
                <a:path w="146" h="220">
                  <a:moveTo>
                    <a:pt x="146" y="147"/>
                  </a:moveTo>
                  <a:cubicBezTo>
                    <a:pt x="146" y="187"/>
                    <a:pt x="114" y="220"/>
                    <a:pt x="73" y="220"/>
                  </a:cubicBezTo>
                  <a:cubicBezTo>
                    <a:pt x="32" y="220"/>
                    <a:pt x="0" y="187"/>
                    <a:pt x="0" y="147"/>
                  </a:cubicBezTo>
                  <a:cubicBezTo>
                    <a:pt x="0" y="106"/>
                    <a:pt x="73" y="0"/>
                    <a:pt x="73" y="0"/>
                  </a:cubicBezTo>
                  <a:cubicBezTo>
                    <a:pt x="73" y="0"/>
                    <a:pt x="146" y="106"/>
                    <a:pt x="146" y="147"/>
                  </a:cubicBezTo>
                  <a:close/>
                </a:path>
              </a:pathLst>
            </a:custGeom>
            <a:noFill/>
            <a:ln w="19050" cap="rnd">
              <a:solidFill>
                <a:srgbClr val="3C3C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2215" tIns="31107" rIns="62215" bIns="31107" numCol="1" anchor="t" anchorCtr="0" compatLnSpc="1">
              <a:prstTxWarp prst="textNoShape">
                <a:avLst/>
              </a:prstTxWarp>
            </a:bodyPr>
            <a:lstStyle/>
            <a:p>
              <a:endParaRPr lang="en-GB" sz="1225">
                <a:solidFill>
                  <a:schemeClr val="tx1">
                    <a:lumMod val="50000"/>
                  </a:schemeClr>
                </a:solidFill>
              </a:endParaRPr>
            </a:p>
          </p:txBody>
        </p:sp>
        <p:sp>
          <p:nvSpPr>
            <p:cNvPr id="43" name="Line 12"/>
            <p:cNvSpPr>
              <a:spLocks noChangeShapeType="1"/>
            </p:cNvSpPr>
            <p:nvPr/>
          </p:nvSpPr>
          <p:spPr bwMode="auto">
            <a:xfrm>
              <a:off x="2369" y="665"/>
              <a:ext cx="0" cy="254"/>
            </a:xfrm>
            <a:prstGeom prst="line">
              <a:avLst/>
            </a:prstGeom>
            <a:noFill/>
            <a:ln w="19050" cap="rnd">
              <a:solidFill>
                <a:srgbClr val="3C3C3C"/>
              </a:solidFill>
              <a:prstDash val="solid"/>
              <a:round/>
              <a:headEnd/>
              <a:tailEnd/>
            </a:ln>
            <a:extLst>
              <a:ext uri="{909E8E84-426E-40DD-AFC4-6F175D3DCCD1}">
                <a14:hiddenFill xmlns:a14="http://schemas.microsoft.com/office/drawing/2010/main">
                  <a:noFill/>
                </a14:hiddenFill>
              </a:ext>
            </a:extLst>
          </p:spPr>
          <p:txBody>
            <a:bodyPr vert="horz" wrap="square" lIns="62215" tIns="31107" rIns="62215" bIns="31107" numCol="1" anchor="t" anchorCtr="0" compatLnSpc="1">
              <a:prstTxWarp prst="textNoShape">
                <a:avLst/>
              </a:prstTxWarp>
            </a:bodyPr>
            <a:lstStyle/>
            <a:p>
              <a:endParaRPr lang="en-GB" sz="1225">
                <a:solidFill>
                  <a:schemeClr val="tx1">
                    <a:lumMod val="50000"/>
                  </a:schemeClr>
                </a:solidFill>
              </a:endParaRPr>
            </a:p>
          </p:txBody>
        </p:sp>
        <p:sp>
          <p:nvSpPr>
            <p:cNvPr id="44" name="Line 13"/>
            <p:cNvSpPr>
              <a:spLocks noChangeShapeType="1"/>
            </p:cNvSpPr>
            <p:nvPr/>
          </p:nvSpPr>
          <p:spPr bwMode="auto">
            <a:xfrm>
              <a:off x="2878" y="665"/>
              <a:ext cx="0" cy="254"/>
            </a:xfrm>
            <a:prstGeom prst="line">
              <a:avLst/>
            </a:prstGeom>
            <a:noFill/>
            <a:ln w="19050" cap="rnd">
              <a:solidFill>
                <a:srgbClr val="3C3C3C"/>
              </a:solidFill>
              <a:prstDash val="solid"/>
              <a:round/>
              <a:headEnd/>
              <a:tailEnd/>
            </a:ln>
            <a:extLst>
              <a:ext uri="{909E8E84-426E-40DD-AFC4-6F175D3DCCD1}">
                <a14:hiddenFill xmlns:a14="http://schemas.microsoft.com/office/drawing/2010/main">
                  <a:noFill/>
                </a14:hiddenFill>
              </a:ext>
            </a:extLst>
          </p:spPr>
          <p:txBody>
            <a:bodyPr vert="horz" wrap="square" lIns="62215" tIns="31107" rIns="62215" bIns="31107" numCol="1" anchor="t" anchorCtr="0" compatLnSpc="1">
              <a:prstTxWarp prst="textNoShape">
                <a:avLst/>
              </a:prstTxWarp>
            </a:bodyPr>
            <a:lstStyle/>
            <a:p>
              <a:endParaRPr lang="en-GB" sz="1225">
                <a:solidFill>
                  <a:schemeClr val="tx1">
                    <a:lumMod val="50000"/>
                  </a:schemeClr>
                </a:solidFill>
              </a:endParaRPr>
            </a:p>
          </p:txBody>
        </p:sp>
        <p:sp>
          <p:nvSpPr>
            <p:cNvPr id="45" name="Line 14"/>
            <p:cNvSpPr>
              <a:spLocks noChangeShapeType="1"/>
            </p:cNvSpPr>
            <p:nvPr/>
          </p:nvSpPr>
          <p:spPr bwMode="auto">
            <a:xfrm>
              <a:off x="3387" y="665"/>
              <a:ext cx="0" cy="254"/>
            </a:xfrm>
            <a:prstGeom prst="line">
              <a:avLst/>
            </a:prstGeom>
            <a:noFill/>
            <a:ln w="19050" cap="rnd">
              <a:solidFill>
                <a:srgbClr val="3C3C3C"/>
              </a:solidFill>
              <a:prstDash val="solid"/>
              <a:round/>
              <a:headEnd/>
              <a:tailEnd/>
            </a:ln>
            <a:extLst>
              <a:ext uri="{909E8E84-426E-40DD-AFC4-6F175D3DCCD1}">
                <a14:hiddenFill xmlns:a14="http://schemas.microsoft.com/office/drawing/2010/main">
                  <a:noFill/>
                </a14:hiddenFill>
              </a:ext>
            </a:extLst>
          </p:spPr>
          <p:txBody>
            <a:bodyPr vert="horz" wrap="square" lIns="62215" tIns="31107" rIns="62215" bIns="31107" numCol="1" anchor="t" anchorCtr="0" compatLnSpc="1">
              <a:prstTxWarp prst="textNoShape">
                <a:avLst/>
              </a:prstTxWarp>
            </a:bodyPr>
            <a:lstStyle/>
            <a:p>
              <a:endParaRPr lang="en-GB" sz="1225">
                <a:solidFill>
                  <a:schemeClr val="tx1">
                    <a:lumMod val="50000"/>
                  </a:schemeClr>
                </a:solidFill>
              </a:endParaRPr>
            </a:p>
          </p:txBody>
        </p:sp>
        <p:sp>
          <p:nvSpPr>
            <p:cNvPr id="46" name="Freeform 15"/>
            <p:cNvSpPr>
              <a:spLocks/>
            </p:cNvSpPr>
            <p:nvPr/>
          </p:nvSpPr>
          <p:spPr bwMode="auto">
            <a:xfrm>
              <a:off x="1798" y="2318"/>
              <a:ext cx="2161" cy="254"/>
            </a:xfrm>
            <a:custGeom>
              <a:avLst/>
              <a:gdLst>
                <a:gd name="T0" fmla="*/ 1248 w 1248"/>
                <a:gd name="T1" fmla="*/ 147 h 147"/>
                <a:gd name="T2" fmla="*/ 936 w 1248"/>
                <a:gd name="T3" fmla="*/ 0 h 147"/>
                <a:gd name="T4" fmla="*/ 624 w 1248"/>
                <a:gd name="T5" fmla="*/ 147 h 147"/>
                <a:gd name="T6" fmla="*/ 312 w 1248"/>
                <a:gd name="T7" fmla="*/ 0 h 147"/>
                <a:gd name="T8" fmla="*/ 0 w 1248"/>
                <a:gd name="T9" fmla="*/ 147 h 147"/>
              </a:gdLst>
              <a:ahLst/>
              <a:cxnLst>
                <a:cxn ang="0">
                  <a:pos x="T0" y="T1"/>
                </a:cxn>
                <a:cxn ang="0">
                  <a:pos x="T2" y="T3"/>
                </a:cxn>
                <a:cxn ang="0">
                  <a:pos x="T4" y="T5"/>
                </a:cxn>
                <a:cxn ang="0">
                  <a:pos x="T6" y="T7"/>
                </a:cxn>
                <a:cxn ang="0">
                  <a:pos x="T8" y="T9"/>
                </a:cxn>
              </a:cxnLst>
              <a:rect l="0" t="0" r="r" b="b"/>
              <a:pathLst>
                <a:path w="1248" h="147">
                  <a:moveTo>
                    <a:pt x="1248" y="147"/>
                  </a:moveTo>
                  <a:cubicBezTo>
                    <a:pt x="1092" y="147"/>
                    <a:pt x="1092" y="0"/>
                    <a:pt x="936" y="0"/>
                  </a:cubicBezTo>
                  <a:cubicBezTo>
                    <a:pt x="780" y="0"/>
                    <a:pt x="780" y="147"/>
                    <a:pt x="624" y="147"/>
                  </a:cubicBezTo>
                  <a:cubicBezTo>
                    <a:pt x="468" y="147"/>
                    <a:pt x="468" y="0"/>
                    <a:pt x="312" y="0"/>
                  </a:cubicBezTo>
                  <a:cubicBezTo>
                    <a:pt x="156" y="0"/>
                    <a:pt x="156" y="147"/>
                    <a:pt x="0" y="147"/>
                  </a:cubicBezTo>
                </a:path>
              </a:pathLst>
            </a:custGeom>
            <a:noFill/>
            <a:ln w="19050" cap="flat">
              <a:solidFill>
                <a:srgbClr val="3C3C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2215" tIns="31107" rIns="62215" bIns="31107" numCol="1" anchor="t" anchorCtr="0" compatLnSpc="1">
              <a:prstTxWarp prst="textNoShape">
                <a:avLst/>
              </a:prstTxWarp>
            </a:bodyPr>
            <a:lstStyle/>
            <a:p>
              <a:endParaRPr lang="en-GB" sz="1225">
                <a:solidFill>
                  <a:schemeClr val="tx1">
                    <a:lumMod val="50000"/>
                  </a:schemeClr>
                </a:solidFill>
              </a:endParaRPr>
            </a:p>
          </p:txBody>
        </p:sp>
        <p:sp>
          <p:nvSpPr>
            <p:cNvPr id="47" name="Freeform 16"/>
            <p:cNvSpPr>
              <a:spLocks/>
            </p:cNvSpPr>
            <p:nvPr/>
          </p:nvSpPr>
          <p:spPr bwMode="auto">
            <a:xfrm>
              <a:off x="2052" y="1300"/>
              <a:ext cx="1654" cy="128"/>
            </a:xfrm>
            <a:custGeom>
              <a:avLst/>
              <a:gdLst>
                <a:gd name="T0" fmla="*/ 955 w 955"/>
                <a:gd name="T1" fmla="*/ 74 h 74"/>
                <a:gd name="T2" fmla="*/ 716 w 955"/>
                <a:gd name="T3" fmla="*/ 0 h 74"/>
                <a:gd name="T4" fmla="*/ 478 w 955"/>
                <a:gd name="T5" fmla="*/ 74 h 74"/>
                <a:gd name="T6" fmla="*/ 239 w 955"/>
                <a:gd name="T7" fmla="*/ 0 h 74"/>
                <a:gd name="T8" fmla="*/ 0 w 955"/>
                <a:gd name="T9" fmla="*/ 74 h 74"/>
              </a:gdLst>
              <a:ahLst/>
              <a:cxnLst>
                <a:cxn ang="0">
                  <a:pos x="T0" y="T1"/>
                </a:cxn>
                <a:cxn ang="0">
                  <a:pos x="T2" y="T3"/>
                </a:cxn>
                <a:cxn ang="0">
                  <a:pos x="T4" y="T5"/>
                </a:cxn>
                <a:cxn ang="0">
                  <a:pos x="T6" y="T7"/>
                </a:cxn>
                <a:cxn ang="0">
                  <a:pos x="T8" y="T9"/>
                </a:cxn>
              </a:cxnLst>
              <a:rect l="0" t="0" r="r" b="b"/>
              <a:pathLst>
                <a:path w="955" h="74">
                  <a:moveTo>
                    <a:pt x="955" y="74"/>
                  </a:moveTo>
                  <a:cubicBezTo>
                    <a:pt x="835" y="74"/>
                    <a:pt x="835" y="0"/>
                    <a:pt x="716" y="0"/>
                  </a:cubicBezTo>
                  <a:cubicBezTo>
                    <a:pt x="597" y="0"/>
                    <a:pt x="597" y="74"/>
                    <a:pt x="478" y="74"/>
                  </a:cubicBezTo>
                  <a:cubicBezTo>
                    <a:pt x="358" y="74"/>
                    <a:pt x="358" y="0"/>
                    <a:pt x="239" y="0"/>
                  </a:cubicBezTo>
                  <a:cubicBezTo>
                    <a:pt x="119" y="0"/>
                    <a:pt x="119" y="74"/>
                    <a:pt x="0" y="74"/>
                  </a:cubicBezTo>
                </a:path>
              </a:pathLst>
            </a:custGeom>
            <a:noFill/>
            <a:ln w="19050" cap="flat">
              <a:solidFill>
                <a:srgbClr val="3C3C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2215" tIns="31107" rIns="62215" bIns="31107" numCol="1" anchor="t" anchorCtr="0" compatLnSpc="1">
              <a:prstTxWarp prst="textNoShape">
                <a:avLst/>
              </a:prstTxWarp>
            </a:bodyPr>
            <a:lstStyle/>
            <a:p>
              <a:endParaRPr lang="en-GB" sz="1225">
                <a:solidFill>
                  <a:schemeClr val="tx1">
                    <a:lumMod val="50000"/>
                  </a:schemeClr>
                </a:solidFill>
              </a:endParaRPr>
            </a:p>
          </p:txBody>
        </p:sp>
      </p:grpSp>
      <p:grpSp>
        <p:nvGrpSpPr>
          <p:cNvPr id="49" name="Group 48"/>
          <p:cNvGrpSpPr>
            <a:grpSpLocks noChangeAspect="1"/>
          </p:cNvGrpSpPr>
          <p:nvPr/>
        </p:nvGrpSpPr>
        <p:grpSpPr>
          <a:xfrm>
            <a:off x="4421562" y="1491520"/>
            <a:ext cx="323231" cy="319830"/>
            <a:chOff x="854075" y="3402013"/>
            <a:chExt cx="301625" cy="298451"/>
          </a:xfrm>
        </p:grpSpPr>
        <p:sp>
          <p:nvSpPr>
            <p:cNvPr id="50" name="Freeform 1544"/>
            <p:cNvSpPr>
              <a:spLocks/>
            </p:cNvSpPr>
            <p:nvPr/>
          </p:nvSpPr>
          <p:spPr bwMode="auto">
            <a:xfrm>
              <a:off x="854075" y="3492501"/>
              <a:ext cx="301625" cy="207963"/>
            </a:xfrm>
            <a:custGeom>
              <a:avLst/>
              <a:gdLst>
                <a:gd name="T0" fmla="*/ 82 w 113"/>
                <a:gd name="T1" fmla="*/ 0 h 78"/>
                <a:gd name="T2" fmla="*/ 108 w 113"/>
                <a:gd name="T3" fmla="*/ 0 h 78"/>
                <a:gd name="T4" fmla="*/ 113 w 113"/>
                <a:gd name="T5" fmla="*/ 5 h 78"/>
                <a:gd name="T6" fmla="*/ 113 w 113"/>
                <a:gd name="T7" fmla="*/ 73 h 78"/>
                <a:gd name="T8" fmla="*/ 108 w 113"/>
                <a:gd name="T9" fmla="*/ 78 h 78"/>
                <a:gd name="T10" fmla="*/ 5 w 113"/>
                <a:gd name="T11" fmla="*/ 78 h 78"/>
                <a:gd name="T12" fmla="*/ 0 w 113"/>
                <a:gd name="T13" fmla="*/ 73 h 78"/>
                <a:gd name="T14" fmla="*/ 0 w 113"/>
                <a:gd name="T15" fmla="*/ 5 h 78"/>
                <a:gd name="T16" fmla="*/ 5 w 113"/>
                <a:gd name="T17" fmla="*/ 0 h 78"/>
                <a:gd name="T18" fmla="*/ 31 w 113"/>
                <a:gd name="T1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78">
                  <a:moveTo>
                    <a:pt x="82" y="0"/>
                  </a:moveTo>
                  <a:cubicBezTo>
                    <a:pt x="108" y="0"/>
                    <a:pt x="108" y="0"/>
                    <a:pt x="108" y="0"/>
                  </a:cubicBezTo>
                  <a:cubicBezTo>
                    <a:pt x="111" y="0"/>
                    <a:pt x="113" y="3"/>
                    <a:pt x="113" y="5"/>
                  </a:cubicBezTo>
                  <a:cubicBezTo>
                    <a:pt x="113" y="73"/>
                    <a:pt x="113" y="73"/>
                    <a:pt x="113" y="73"/>
                  </a:cubicBezTo>
                  <a:cubicBezTo>
                    <a:pt x="113" y="76"/>
                    <a:pt x="111" y="78"/>
                    <a:pt x="108" y="78"/>
                  </a:cubicBezTo>
                  <a:cubicBezTo>
                    <a:pt x="5" y="78"/>
                    <a:pt x="5" y="78"/>
                    <a:pt x="5" y="78"/>
                  </a:cubicBezTo>
                  <a:cubicBezTo>
                    <a:pt x="2" y="78"/>
                    <a:pt x="0" y="76"/>
                    <a:pt x="0" y="73"/>
                  </a:cubicBezTo>
                  <a:cubicBezTo>
                    <a:pt x="0" y="5"/>
                    <a:pt x="0" y="5"/>
                    <a:pt x="0" y="5"/>
                  </a:cubicBezTo>
                  <a:cubicBezTo>
                    <a:pt x="0" y="3"/>
                    <a:pt x="2" y="0"/>
                    <a:pt x="5" y="0"/>
                  </a:cubicBezTo>
                  <a:cubicBezTo>
                    <a:pt x="31" y="0"/>
                    <a:pt x="31" y="0"/>
                    <a:pt x="31" y="0"/>
                  </a:cubicBezTo>
                </a:path>
              </a:pathLst>
            </a:custGeom>
            <a:noFill/>
            <a:ln w="19050" cap="rnd">
              <a:solidFill>
                <a:srgbClr val="3C3C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2215" tIns="31107" rIns="62215" bIns="31107" numCol="1" anchor="t" anchorCtr="0" compatLnSpc="1">
              <a:prstTxWarp prst="textNoShape">
                <a:avLst/>
              </a:prstTxWarp>
            </a:bodyPr>
            <a:lstStyle/>
            <a:p>
              <a:endParaRPr lang="en-GB" sz="1225"/>
            </a:p>
          </p:txBody>
        </p:sp>
        <p:sp>
          <p:nvSpPr>
            <p:cNvPr id="51" name="Freeform 1545"/>
            <p:cNvSpPr>
              <a:spLocks/>
            </p:cNvSpPr>
            <p:nvPr/>
          </p:nvSpPr>
          <p:spPr bwMode="auto">
            <a:xfrm>
              <a:off x="1066800" y="3602038"/>
              <a:ext cx="38100" cy="52388"/>
            </a:xfrm>
            <a:custGeom>
              <a:avLst/>
              <a:gdLst>
                <a:gd name="T0" fmla="*/ 14 w 14"/>
                <a:gd name="T1" fmla="*/ 20 h 20"/>
                <a:gd name="T2" fmla="*/ 14 w 14"/>
                <a:gd name="T3" fmla="*/ 20 h 20"/>
                <a:gd name="T4" fmla="*/ 14 w 14"/>
                <a:gd name="T5" fmla="*/ 20 h 20"/>
                <a:gd name="T6" fmla="*/ 14 w 14"/>
                <a:gd name="T7" fmla="*/ 20 h 20"/>
                <a:gd name="T8" fmla="*/ 12 w 14"/>
                <a:gd name="T9" fmla="*/ 13 h 20"/>
                <a:gd name="T10" fmla="*/ 4 w 14"/>
                <a:gd name="T11" fmla="*/ 7 h 20"/>
                <a:gd name="T12" fmla="*/ 1 w 14"/>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4" h="20">
                  <a:moveTo>
                    <a:pt x="14" y="20"/>
                  </a:moveTo>
                  <a:cubicBezTo>
                    <a:pt x="14" y="20"/>
                    <a:pt x="14" y="20"/>
                    <a:pt x="14" y="20"/>
                  </a:cubicBezTo>
                  <a:cubicBezTo>
                    <a:pt x="14" y="20"/>
                    <a:pt x="14" y="20"/>
                    <a:pt x="14" y="20"/>
                  </a:cubicBezTo>
                  <a:cubicBezTo>
                    <a:pt x="14" y="20"/>
                    <a:pt x="14" y="20"/>
                    <a:pt x="14" y="20"/>
                  </a:cubicBezTo>
                  <a:cubicBezTo>
                    <a:pt x="13" y="17"/>
                    <a:pt x="13" y="15"/>
                    <a:pt x="12" y="13"/>
                  </a:cubicBezTo>
                  <a:cubicBezTo>
                    <a:pt x="11" y="9"/>
                    <a:pt x="8" y="8"/>
                    <a:pt x="4" y="7"/>
                  </a:cubicBezTo>
                  <a:cubicBezTo>
                    <a:pt x="1" y="6"/>
                    <a:pt x="0" y="4"/>
                    <a:pt x="1" y="0"/>
                  </a:cubicBezTo>
                </a:path>
              </a:pathLst>
            </a:custGeom>
            <a:noFill/>
            <a:ln w="19050" cap="rnd">
              <a:solidFill>
                <a:srgbClr val="3C3C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2215" tIns="31107" rIns="62215" bIns="31107" numCol="1" anchor="t" anchorCtr="0" compatLnSpc="1">
              <a:prstTxWarp prst="textNoShape">
                <a:avLst/>
              </a:prstTxWarp>
            </a:bodyPr>
            <a:lstStyle/>
            <a:p>
              <a:endParaRPr lang="en-GB" sz="1225"/>
            </a:p>
          </p:txBody>
        </p:sp>
        <p:sp>
          <p:nvSpPr>
            <p:cNvPr id="52" name="Freeform 1546"/>
            <p:cNvSpPr>
              <a:spLocks/>
            </p:cNvSpPr>
            <p:nvPr/>
          </p:nvSpPr>
          <p:spPr bwMode="auto">
            <a:xfrm>
              <a:off x="1008063" y="3602038"/>
              <a:ext cx="38100" cy="52388"/>
            </a:xfrm>
            <a:custGeom>
              <a:avLst/>
              <a:gdLst>
                <a:gd name="T0" fmla="*/ 12 w 14"/>
                <a:gd name="T1" fmla="*/ 0 h 20"/>
                <a:gd name="T2" fmla="*/ 9 w 14"/>
                <a:gd name="T3" fmla="*/ 7 h 20"/>
                <a:gd name="T4" fmla="*/ 1 w 14"/>
                <a:gd name="T5" fmla="*/ 13 h 20"/>
                <a:gd name="T6" fmla="*/ 0 w 14"/>
                <a:gd name="T7" fmla="*/ 20 h 20"/>
                <a:gd name="T8" fmla="*/ 0 w 14"/>
                <a:gd name="T9" fmla="*/ 20 h 20"/>
                <a:gd name="T10" fmla="*/ 0 w 14"/>
                <a:gd name="T11" fmla="*/ 20 h 20"/>
                <a:gd name="T12" fmla="*/ 0 w 1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4" h="20">
                  <a:moveTo>
                    <a:pt x="12" y="0"/>
                  </a:moveTo>
                  <a:cubicBezTo>
                    <a:pt x="14" y="4"/>
                    <a:pt x="12" y="6"/>
                    <a:pt x="9" y="7"/>
                  </a:cubicBezTo>
                  <a:cubicBezTo>
                    <a:pt x="6" y="8"/>
                    <a:pt x="3" y="9"/>
                    <a:pt x="1" y="13"/>
                  </a:cubicBezTo>
                  <a:cubicBezTo>
                    <a:pt x="1" y="15"/>
                    <a:pt x="0" y="17"/>
                    <a:pt x="0" y="20"/>
                  </a:cubicBezTo>
                  <a:cubicBezTo>
                    <a:pt x="0" y="20"/>
                    <a:pt x="0" y="20"/>
                    <a:pt x="0" y="20"/>
                  </a:cubicBezTo>
                  <a:cubicBezTo>
                    <a:pt x="0" y="20"/>
                    <a:pt x="0" y="20"/>
                    <a:pt x="0" y="20"/>
                  </a:cubicBezTo>
                  <a:cubicBezTo>
                    <a:pt x="0" y="20"/>
                    <a:pt x="0" y="20"/>
                    <a:pt x="0" y="20"/>
                  </a:cubicBezTo>
                </a:path>
              </a:pathLst>
            </a:custGeom>
            <a:noFill/>
            <a:ln w="19050" cap="rnd">
              <a:solidFill>
                <a:srgbClr val="3C3C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2215" tIns="31107" rIns="62215" bIns="31107" numCol="1" anchor="t" anchorCtr="0" compatLnSpc="1">
              <a:prstTxWarp prst="textNoShape">
                <a:avLst/>
              </a:prstTxWarp>
            </a:bodyPr>
            <a:lstStyle/>
            <a:p>
              <a:endParaRPr lang="en-GB" sz="1225"/>
            </a:p>
          </p:txBody>
        </p:sp>
        <p:sp>
          <p:nvSpPr>
            <p:cNvPr id="53" name="Freeform 1547"/>
            <p:cNvSpPr>
              <a:spLocks/>
            </p:cNvSpPr>
            <p:nvPr/>
          </p:nvSpPr>
          <p:spPr bwMode="auto">
            <a:xfrm>
              <a:off x="1030288" y="3556001"/>
              <a:ext cx="52388" cy="58738"/>
            </a:xfrm>
            <a:custGeom>
              <a:avLst/>
              <a:gdLst>
                <a:gd name="T0" fmla="*/ 18 w 20"/>
                <a:gd name="T1" fmla="*/ 9 h 22"/>
                <a:gd name="T2" fmla="*/ 18 w 20"/>
                <a:gd name="T3" fmla="*/ 8 h 22"/>
                <a:gd name="T4" fmla="*/ 10 w 20"/>
                <a:gd name="T5" fmla="*/ 0 h 22"/>
                <a:gd name="T6" fmla="*/ 10 w 20"/>
                <a:gd name="T7" fmla="*/ 0 h 22"/>
                <a:gd name="T8" fmla="*/ 2 w 20"/>
                <a:gd name="T9" fmla="*/ 8 h 22"/>
                <a:gd name="T10" fmla="*/ 2 w 20"/>
                <a:gd name="T11" fmla="*/ 9 h 22"/>
                <a:gd name="T12" fmla="*/ 3 w 20"/>
                <a:gd name="T13" fmla="*/ 14 h 22"/>
                <a:gd name="T14" fmla="*/ 3 w 20"/>
                <a:gd name="T15" fmla="*/ 14 h 22"/>
                <a:gd name="T16" fmla="*/ 10 w 20"/>
                <a:gd name="T17" fmla="*/ 22 h 22"/>
                <a:gd name="T18" fmla="*/ 10 w 20"/>
                <a:gd name="T19" fmla="*/ 22 h 22"/>
                <a:gd name="T20" fmla="*/ 17 w 20"/>
                <a:gd name="T21" fmla="*/ 14 h 22"/>
                <a:gd name="T22" fmla="*/ 17 w 20"/>
                <a:gd name="T23" fmla="*/ 14 h 22"/>
                <a:gd name="T24" fmla="*/ 18 w 20"/>
                <a:gd name="T25"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2">
                  <a:moveTo>
                    <a:pt x="18" y="9"/>
                  </a:moveTo>
                  <a:cubicBezTo>
                    <a:pt x="18" y="8"/>
                    <a:pt x="18" y="8"/>
                    <a:pt x="18" y="8"/>
                  </a:cubicBezTo>
                  <a:cubicBezTo>
                    <a:pt x="18" y="3"/>
                    <a:pt x="14" y="0"/>
                    <a:pt x="10" y="0"/>
                  </a:cubicBezTo>
                  <a:cubicBezTo>
                    <a:pt x="10" y="0"/>
                    <a:pt x="10" y="0"/>
                    <a:pt x="10" y="0"/>
                  </a:cubicBezTo>
                  <a:cubicBezTo>
                    <a:pt x="5" y="0"/>
                    <a:pt x="2" y="3"/>
                    <a:pt x="2" y="8"/>
                  </a:cubicBezTo>
                  <a:cubicBezTo>
                    <a:pt x="2" y="8"/>
                    <a:pt x="2" y="8"/>
                    <a:pt x="2" y="9"/>
                  </a:cubicBezTo>
                  <a:cubicBezTo>
                    <a:pt x="0" y="9"/>
                    <a:pt x="1" y="14"/>
                    <a:pt x="3" y="14"/>
                  </a:cubicBezTo>
                  <a:cubicBezTo>
                    <a:pt x="3" y="14"/>
                    <a:pt x="3" y="14"/>
                    <a:pt x="3" y="14"/>
                  </a:cubicBezTo>
                  <a:cubicBezTo>
                    <a:pt x="4" y="18"/>
                    <a:pt x="7" y="22"/>
                    <a:pt x="10" y="22"/>
                  </a:cubicBezTo>
                  <a:cubicBezTo>
                    <a:pt x="10" y="22"/>
                    <a:pt x="10" y="22"/>
                    <a:pt x="10" y="22"/>
                  </a:cubicBezTo>
                  <a:cubicBezTo>
                    <a:pt x="13" y="22"/>
                    <a:pt x="15" y="18"/>
                    <a:pt x="17" y="14"/>
                  </a:cubicBezTo>
                  <a:cubicBezTo>
                    <a:pt x="17" y="14"/>
                    <a:pt x="17" y="14"/>
                    <a:pt x="17" y="14"/>
                  </a:cubicBezTo>
                  <a:cubicBezTo>
                    <a:pt x="19" y="14"/>
                    <a:pt x="20" y="9"/>
                    <a:pt x="18" y="9"/>
                  </a:cubicBezTo>
                  <a:close/>
                </a:path>
              </a:pathLst>
            </a:custGeom>
            <a:noFill/>
            <a:ln w="19050" cap="rnd">
              <a:solidFill>
                <a:srgbClr val="3C3C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2215" tIns="31107" rIns="62215" bIns="31107" numCol="1" anchor="t" anchorCtr="0" compatLnSpc="1">
              <a:prstTxWarp prst="textNoShape">
                <a:avLst/>
              </a:prstTxWarp>
            </a:bodyPr>
            <a:lstStyle/>
            <a:p>
              <a:endParaRPr lang="en-GB" sz="1225"/>
            </a:p>
          </p:txBody>
        </p:sp>
        <p:sp>
          <p:nvSpPr>
            <p:cNvPr id="54" name="Freeform 1548"/>
            <p:cNvSpPr>
              <a:spLocks/>
            </p:cNvSpPr>
            <p:nvPr/>
          </p:nvSpPr>
          <p:spPr bwMode="auto">
            <a:xfrm>
              <a:off x="998538" y="3536951"/>
              <a:ext cx="114300" cy="120650"/>
            </a:xfrm>
            <a:custGeom>
              <a:avLst/>
              <a:gdLst>
                <a:gd name="T0" fmla="*/ 39 w 43"/>
                <a:gd name="T1" fmla="*/ 45 h 45"/>
                <a:gd name="T2" fmla="*/ 5 w 43"/>
                <a:gd name="T3" fmla="*/ 45 h 45"/>
                <a:gd name="T4" fmla="*/ 0 w 43"/>
                <a:gd name="T5" fmla="*/ 40 h 45"/>
                <a:gd name="T6" fmla="*/ 0 w 43"/>
                <a:gd name="T7" fmla="*/ 5 h 45"/>
                <a:gd name="T8" fmla="*/ 5 w 43"/>
                <a:gd name="T9" fmla="*/ 0 h 45"/>
                <a:gd name="T10" fmla="*/ 39 w 43"/>
                <a:gd name="T11" fmla="*/ 0 h 45"/>
                <a:gd name="T12" fmla="*/ 43 w 43"/>
                <a:gd name="T13" fmla="*/ 5 h 45"/>
                <a:gd name="T14" fmla="*/ 43 w 43"/>
                <a:gd name="T15" fmla="*/ 40 h 45"/>
                <a:gd name="T16" fmla="*/ 39 w 4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5">
                  <a:moveTo>
                    <a:pt x="39" y="45"/>
                  </a:moveTo>
                  <a:cubicBezTo>
                    <a:pt x="5" y="45"/>
                    <a:pt x="5" y="45"/>
                    <a:pt x="5" y="45"/>
                  </a:cubicBezTo>
                  <a:cubicBezTo>
                    <a:pt x="2" y="45"/>
                    <a:pt x="0" y="42"/>
                    <a:pt x="0" y="40"/>
                  </a:cubicBezTo>
                  <a:cubicBezTo>
                    <a:pt x="0" y="5"/>
                    <a:pt x="0" y="5"/>
                    <a:pt x="0" y="5"/>
                  </a:cubicBezTo>
                  <a:cubicBezTo>
                    <a:pt x="0" y="2"/>
                    <a:pt x="2" y="0"/>
                    <a:pt x="5" y="0"/>
                  </a:cubicBezTo>
                  <a:cubicBezTo>
                    <a:pt x="39" y="0"/>
                    <a:pt x="39" y="0"/>
                    <a:pt x="39" y="0"/>
                  </a:cubicBezTo>
                  <a:cubicBezTo>
                    <a:pt x="41" y="0"/>
                    <a:pt x="43" y="2"/>
                    <a:pt x="43" y="5"/>
                  </a:cubicBezTo>
                  <a:cubicBezTo>
                    <a:pt x="43" y="40"/>
                    <a:pt x="43" y="40"/>
                    <a:pt x="43" y="40"/>
                  </a:cubicBezTo>
                  <a:cubicBezTo>
                    <a:pt x="43" y="42"/>
                    <a:pt x="41" y="45"/>
                    <a:pt x="39" y="45"/>
                  </a:cubicBezTo>
                  <a:close/>
                </a:path>
              </a:pathLst>
            </a:custGeom>
            <a:noFill/>
            <a:ln w="19050" cap="rnd">
              <a:solidFill>
                <a:srgbClr val="3C3C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2215" tIns="31107" rIns="62215" bIns="31107" numCol="1" anchor="t" anchorCtr="0" compatLnSpc="1">
              <a:prstTxWarp prst="textNoShape">
                <a:avLst/>
              </a:prstTxWarp>
            </a:bodyPr>
            <a:lstStyle/>
            <a:p>
              <a:endParaRPr lang="en-GB" sz="1225"/>
            </a:p>
          </p:txBody>
        </p:sp>
        <p:sp>
          <p:nvSpPr>
            <p:cNvPr id="55" name="Line 1549"/>
            <p:cNvSpPr>
              <a:spLocks noChangeShapeType="1"/>
            </p:cNvSpPr>
            <p:nvPr/>
          </p:nvSpPr>
          <p:spPr bwMode="auto">
            <a:xfrm>
              <a:off x="896938" y="3556001"/>
              <a:ext cx="66675" cy="0"/>
            </a:xfrm>
            <a:prstGeom prst="line">
              <a:avLst/>
            </a:prstGeom>
            <a:noFill/>
            <a:ln w="19050" cap="rnd">
              <a:solidFill>
                <a:srgbClr val="3C3C3C"/>
              </a:solidFill>
              <a:prstDash val="solid"/>
              <a:round/>
              <a:headEnd/>
              <a:tailEnd/>
            </a:ln>
            <a:extLst>
              <a:ext uri="{909E8E84-426E-40DD-AFC4-6F175D3DCCD1}">
                <a14:hiddenFill xmlns:a14="http://schemas.microsoft.com/office/drawing/2010/main">
                  <a:noFill/>
                </a14:hiddenFill>
              </a:ext>
            </a:extLst>
          </p:spPr>
          <p:txBody>
            <a:bodyPr vert="horz" wrap="square" lIns="62215" tIns="31107" rIns="62215" bIns="31107" numCol="1" anchor="t" anchorCtr="0" compatLnSpc="1">
              <a:prstTxWarp prst="textNoShape">
                <a:avLst/>
              </a:prstTxWarp>
            </a:bodyPr>
            <a:lstStyle/>
            <a:p>
              <a:endParaRPr lang="en-GB" sz="1225"/>
            </a:p>
          </p:txBody>
        </p:sp>
        <p:sp>
          <p:nvSpPr>
            <p:cNvPr id="56" name="Line 1550"/>
            <p:cNvSpPr>
              <a:spLocks noChangeShapeType="1"/>
            </p:cNvSpPr>
            <p:nvPr/>
          </p:nvSpPr>
          <p:spPr bwMode="auto">
            <a:xfrm>
              <a:off x="896938" y="3578226"/>
              <a:ext cx="66675" cy="0"/>
            </a:xfrm>
            <a:prstGeom prst="line">
              <a:avLst/>
            </a:prstGeom>
            <a:noFill/>
            <a:ln w="19050" cap="rnd">
              <a:solidFill>
                <a:srgbClr val="3C3C3C"/>
              </a:solidFill>
              <a:prstDash val="solid"/>
              <a:round/>
              <a:headEnd/>
              <a:tailEnd/>
            </a:ln>
            <a:extLst>
              <a:ext uri="{909E8E84-426E-40DD-AFC4-6F175D3DCCD1}">
                <a14:hiddenFill xmlns:a14="http://schemas.microsoft.com/office/drawing/2010/main">
                  <a:noFill/>
                </a14:hiddenFill>
              </a:ext>
            </a:extLst>
          </p:spPr>
          <p:txBody>
            <a:bodyPr vert="horz" wrap="square" lIns="62215" tIns="31107" rIns="62215" bIns="31107" numCol="1" anchor="t" anchorCtr="0" compatLnSpc="1">
              <a:prstTxWarp prst="textNoShape">
                <a:avLst/>
              </a:prstTxWarp>
            </a:bodyPr>
            <a:lstStyle/>
            <a:p>
              <a:endParaRPr lang="en-GB" sz="1225"/>
            </a:p>
          </p:txBody>
        </p:sp>
        <p:sp>
          <p:nvSpPr>
            <p:cNvPr id="57" name="Line 1551"/>
            <p:cNvSpPr>
              <a:spLocks noChangeShapeType="1"/>
            </p:cNvSpPr>
            <p:nvPr/>
          </p:nvSpPr>
          <p:spPr bwMode="auto">
            <a:xfrm>
              <a:off x="896938" y="3595688"/>
              <a:ext cx="66675" cy="0"/>
            </a:xfrm>
            <a:prstGeom prst="line">
              <a:avLst/>
            </a:prstGeom>
            <a:noFill/>
            <a:ln w="19050" cap="rnd">
              <a:solidFill>
                <a:srgbClr val="3C3C3C"/>
              </a:solidFill>
              <a:prstDash val="solid"/>
              <a:round/>
              <a:headEnd/>
              <a:tailEnd/>
            </a:ln>
            <a:extLst>
              <a:ext uri="{909E8E84-426E-40DD-AFC4-6F175D3DCCD1}">
                <a14:hiddenFill xmlns:a14="http://schemas.microsoft.com/office/drawing/2010/main">
                  <a:noFill/>
                </a14:hiddenFill>
              </a:ext>
            </a:extLst>
          </p:spPr>
          <p:txBody>
            <a:bodyPr vert="horz" wrap="square" lIns="62215" tIns="31107" rIns="62215" bIns="31107" numCol="1" anchor="t" anchorCtr="0" compatLnSpc="1">
              <a:prstTxWarp prst="textNoShape">
                <a:avLst/>
              </a:prstTxWarp>
            </a:bodyPr>
            <a:lstStyle/>
            <a:p>
              <a:endParaRPr lang="en-GB" sz="1225"/>
            </a:p>
          </p:txBody>
        </p:sp>
        <p:sp>
          <p:nvSpPr>
            <p:cNvPr id="58" name="Line 1552"/>
            <p:cNvSpPr>
              <a:spLocks noChangeShapeType="1"/>
            </p:cNvSpPr>
            <p:nvPr/>
          </p:nvSpPr>
          <p:spPr bwMode="auto">
            <a:xfrm>
              <a:off x="896938" y="3617913"/>
              <a:ext cx="66675" cy="0"/>
            </a:xfrm>
            <a:prstGeom prst="line">
              <a:avLst/>
            </a:prstGeom>
            <a:noFill/>
            <a:ln w="19050" cap="rnd">
              <a:solidFill>
                <a:srgbClr val="3C3C3C"/>
              </a:solidFill>
              <a:prstDash val="solid"/>
              <a:round/>
              <a:headEnd/>
              <a:tailEnd/>
            </a:ln>
            <a:extLst>
              <a:ext uri="{909E8E84-426E-40DD-AFC4-6F175D3DCCD1}">
                <a14:hiddenFill xmlns:a14="http://schemas.microsoft.com/office/drawing/2010/main">
                  <a:noFill/>
                </a14:hiddenFill>
              </a:ext>
            </a:extLst>
          </p:spPr>
          <p:txBody>
            <a:bodyPr vert="horz" wrap="square" lIns="62215" tIns="31107" rIns="62215" bIns="31107" numCol="1" anchor="t" anchorCtr="0" compatLnSpc="1">
              <a:prstTxWarp prst="textNoShape">
                <a:avLst/>
              </a:prstTxWarp>
            </a:bodyPr>
            <a:lstStyle/>
            <a:p>
              <a:endParaRPr lang="en-GB" sz="1225"/>
            </a:p>
          </p:txBody>
        </p:sp>
        <p:sp>
          <p:nvSpPr>
            <p:cNvPr id="59" name="Line 1553"/>
            <p:cNvSpPr>
              <a:spLocks noChangeShapeType="1"/>
            </p:cNvSpPr>
            <p:nvPr/>
          </p:nvSpPr>
          <p:spPr bwMode="auto">
            <a:xfrm>
              <a:off x="896938" y="3638551"/>
              <a:ext cx="66675" cy="0"/>
            </a:xfrm>
            <a:prstGeom prst="line">
              <a:avLst/>
            </a:prstGeom>
            <a:noFill/>
            <a:ln w="19050" cap="rnd">
              <a:solidFill>
                <a:srgbClr val="3C3C3C"/>
              </a:solidFill>
              <a:prstDash val="solid"/>
              <a:round/>
              <a:headEnd/>
              <a:tailEnd/>
            </a:ln>
            <a:extLst>
              <a:ext uri="{909E8E84-426E-40DD-AFC4-6F175D3DCCD1}">
                <a14:hiddenFill xmlns:a14="http://schemas.microsoft.com/office/drawing/2010/main">
                  <a:noFill/>
                </a14:hiddenFill>
              </a:ext>
            </a:extLst>
          </p:spPr>
          <p:txBody>
            <a:bodyPr vert="horz" wrap="square" lIns="62215" tIns="31107" rIns="62215" bIns="31107" numCol="1" anchor="t" anchorCtr="0" compatLnSpc="1">
              <a:prstTxWarp prst="textNoShape">
                <a:avLst/>
              </a:prstTxWarp>
            </a:bodyPr>
            <a:lstStyle/>
            <a:p>
              <a:endParaRPr lang="en-GB" sz="1225"/>
            </a:p>
          </p:txBody>
        </p:sp>
        <p:sp>
          <p:nvSpPr>
            <p:cNvPr id="60" name="Freeform 1554"/>
            <p:cNvSpPr>
              <a:spLocks/>
            </p:cNvSpPr>
            <p:nvPr/>
          </p:nvSpPr>
          <p:spPr bwMode="auto">
            <a:xfrm>
              <a:off x="944563" y="3460751"/>
              <a:ext cx="120650" cy="44450"/>
            </a:xfrm>
            <a:custGeom>
              <a:avLst/>
              <a:gdLst>
                <a:gd name="T0" fmla="*/ 19 w 45"/>
                <a:gd name="T1" fmla="*/ 0 h 17"/>
                <a:gd name="T2" fmla="*/ 17 w 45"/>
                <a:gd name="T3" fmla="*/ 0 h 17"/>
                <a:gd name="T4" fmla="*/ 17 w 45"/>
                <a:gd name="T5" fmla="*/ 0 h 17"/>
                <a:gd name="T6" fmla="*/ 7 w 45"/>
                <a:gd name="T7" fmla="*/ 8 h 17"/>
                <a:gd name="T8" fmla="*/ 0 w 45"/>
                <a:gd name="T9" fmla="*/ 17 h 17"/>
                <a:gd name="T10" fmla="*/ 45 w 45"/>
                <a:gd name="T11" fmla="*/ 17 h 17"/>
                <a:gd name="T12" fmla="*/ 38 w 45"/>
                <a:gd name="T13" fmla="*/ 8 h 17"/>
                <a:gd name="T14" fmla="*/ 28 w 45"/>
                <a:gd name="T15" fmla="*/ 0 h 17"/>
                <a:gd name="T16" fmla="*/ 27 w 45"/>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7">
                  <a:moveTo>
                    <a:pt x="19" y="0"/>
                  </a:moveTo>
                  <a:cubicBezTo>
                    <a:pt x="18" y="0"/>
                    <a:pt x="18" y="0"/>
                    <a:pt x="17" y="0"/>
                  </a:cubicBezTo>
                  <a:cubicBezTo>
                    <a:pt x="17" y="0"/>
                    <a:pt x="17" y="0"/>
                    <a:pt x="17" y="0"/>
                  </a:cubicBezTo>
                  <a:cubicBezTo>
                    <a:pt x="8" y="0"/>
                    <a:pt x="13" y="8"/>
                    <a:pt x="7" y="8"/>
                  </a:cubicBezTo>
                  <a:cubicBezTo>
                    <a:pt x="0" y="8"/>
                    <a:pt x="0" y="17"/>
                    <a:pt x="0" y="17"/>
                  </a:cubicBezTo>
                  <a:cubicBezTo>
                    <a:pt x="45" y="17"/>
                    <a:pt x="45" y="17"/>
                    <a:pt x="45" y="17"/>
                  </a:cubicBezTo>
                  <a:cubicBezTo>
                    <a:pt x="45" y="17"/>
                    <a:pt x="45" y="8"/>
                    <a:pt x="38" y="8"/>
                  </a:cubicBezTo>
                  <a:cubicBezTo>
                    <a:pt x="32" y="8"/>
                    <a:pt x="37" y="0"/>
                    <a:pt x="28" y="0"/>
                  </a:cubicBezTo>
                  <a:cubicBezTo>
                    <a:pt x="27" y="0"/>
                    <a:pt x="27" y="0"/>
                    <a:pt x="27" y="0"/>
                  </a:cubicBezTo>
                </a:path>
              </a:pathLst>
            </a:custGeom>
            <a:noFill/>
            <a:ln w="19050" cap="rnd">
              <a:solidFill>
                <a:srgbClr val="3C3C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2215" tIns="31107" rIns="62215" bIns="31107" numCol="1" anchor="t" anchorCtr="0" compatLnSpc="1">
              <a:prstTxWarp prst="textNoShape">
                <a:avLst/>
              </a:prstTxWarp>
            </a:bodyPr>
            <a:lstStyle/>
            <a:p>
              <a:endParaRPr lang="en-GB" sz="1225"/>
            </a:p>
          </p:txBody>
        </p:sp>
        <p:sp>
          <p:nvSpPr>
            <p:cNvPr id="61" name="Freeform 1555"/>
            <p:cNvSpPr>
              <a:spLocks/>
            </p:cNvSpPr>
            <p:nvPr/>
          </p:nvSpPr>
          <p:spPr bwMode="auto">
            <a:xfrm>
              <a:off x="976313" y="3402013"/>
              <a:ext cx="30163" cy="69850"/>
            </a:xfrm>
            <a:custGeom>
              <a:avLst/>
              <a:gdLst>
                <a:gd name="T0" fmla="*/ 11 w 11"/>
                <a:gd name="T1" fmla="*/ 0 h 26"/>
                <a:gd name="T2" fmla="*/ 6 w 11"/>
                <a:gd name="T3" fmla="*/ 0 h 26"/>
                <a:gd name="T4" fmla="*/ 2 w 11"/>
                <a:gd name="T5" fmla="*/ 6 h 26"/>
                <a:gd name="T6" fmla="*/ 8 w 11"/>
                <a:gd name="T7" fmla="*/ 26 h 26"/>
                <a:gd name="T8" fmla="*/ 11 w 11"/>
                <a:gd name="T9" fmla="*/ 26 h 26"/>
              </a:gdLst>
              <a:ahLst/>
              <a:cxnLst>
                <a:cxn ang="0">
                  <a:pos x="T0" y="T1"/>
                </a:cxn>
                <a:cxn ang="0">
                  <a:pos x="T2" y="T3"/>
                </a:cxn>
                <a:cxn ang="0">
                  <a:pos x="T4" y="T5"/>
                </a:cxn>
                <a:cxn ang="0">
                  <a:pos x="T6" y="T7"/>
                </a:cxn>
                <a:cxn ang="0">
                  <a:pos x="T8" y="T9"/>
                </a:cxn>
              </a:cxnLst>
              <a:rect l="0" t="0" r="r" b="b"/>
              <a:pathLst>
                <a:path w="11" h="26">
                  <a:moveTo>
                    <a:pt x="11" y="0"/>
                  </a:moveTo>
                  <a:cubicBezTo>
                    <a:pt x="6" y="0"/>
                    <a:pt x="6" y="0"/>
                    <a:pt x="6" y="0"/>
                  </a:cubicBezTo>
                  <a:cubicBezTo>
                    <a:pt x="6" y="0"/>
                    <a:pt x="0" y="0"/>
                    <a:pt x="2" y="6"/>
                  </a:cubicBezTo>
                  <a:cubicBezTo>
                    <a:pt x="4" y="13"/>
                    <a:pt x="8" y="26"/>
                    <a:pt x="8" y="26"/>
                  </a:cubicBezTo>
                  <a:cubicBezTo>
                    <a:pt x="11" y="26"/>
                    <a:pt x="11" y="26"/>
                    <a:pt x="11" y="26"/>
                  </a:cubicBezTo>
                </a:path>
              </a:pathLst>
            </a:custGeom>
            <a:noFill/>
            <a:ln w="19050" cap="rnd">
              <a:solidFill>
                <a:srgbClr val="3C3C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2215" tIns="31107" rIns="62215" bIns="31107" numCol="1" anchor="t" anchorCtr="0" compatLnSpc="1">
              <a:prstTxWarp prst="textNoShape">
                <a:avLst/>
              </a:prstTxWarp>
            </a:bodyPr>
            <a:lstStyle/>
            <a:p>
              <a:endParaRPr lang="en-GB" sz="1225"/>
            </a:p>
          </p:txBody>
        </p:sp>
        <p:sp>
          <p:nvSpPr>
            <p:cNvPr id="62" name="Freeform 1556"/>
            <p:cNvSpPr>
              <a:spLocks/>
            </p:cNvSpPr>
            <p:nvPr/>
          </p:nvSpPr>
          <p:spPr bwMode="auto">
            <a:xfrm>
              <a:off x="1000125" y="3402013"/>
              <a:ext cx="31750" cy="69850"/>
            </a:xfrm>
            <a:custGeom>
              <a:avLst/>
              <a:gdLst>
                <a:gd name="T0" fmla="*/ 1 w 12"/>
                <a:gd name="T1" fmla="*/ 0 h 26"/>
                <a:gd name="T2" fmla="*/ 6 w 12"/>
                <a:gd name="T3" fmla="*/ 0 h 26"/>
                <a:gd name="T4" fmla="*/ 10 w 12"/>
                <a:gd name="T5" fmla="*/ 6 h 26"/>
                <a:gd name="T6" fmla="*/ 4 w 12"/>
                <a:gd name="T7" fmla="*/ 26 h 26"/>
                <a:gd name="T8" fmla="*/ 0 w 12"/>
                <a:gd name="T9" fmla="*/ 26 h 26"/>
              </a:gdLst>
              <a:ahLst/>
              <a:cxnLst>
                <a:cxn ang="0">
                  <a:pos x="T0" y="T1"/>
                </a:cxn>
                <a:cxn ang="0">
                  <a:pos x="T2" y="T3"/>
                </a:cxn>
                <a:cxn ang="0">
                  <a:pos x="T4" y="T5"/>
                </a:cxn>
                <a:cxn ang="0">
                  <a:pos x="T6" y="T7"/>
                </a:cxn>
                <a:cxn ang="0">
                  <a:pos x="T8" y="T9"/>
                </a:cxn>
              </a:cxnLst>
              <a:rect l="0" t="0" r="r" b="b"/>
              <a:pathLst>
                <a:path w="12" h="26">
                  <a:moveTo>
                    <a:pt x="1" y="0"/>
                  </a:moveTo>
                  <a:cubicBezTo>
                    <a:pt x="6" y="0"/>
                    <a:pt x="6" y="0"/>
                    <a:pt x="6" y="0"/>
                  </a:cubicBezTo>
                  <a:cubicBezTo>
                    <a:pt x="6" y="0"/>
                    <a:pt x="12" y="0"/>
                    <a:pt x="10" y="6"/>
                  </a:cubicBezTo>
                  <a:cubicBezTo>
                    <a:pt x="8" y="13"/>
                    <a:pt x="4" y="26"/>
                    <a:pt x="4" y="26"/>
                  </a:cubicBezTo>
                  <a:cubicBezTo>
                    <a:pt x="0" y="26"/>
                    <a:pt x="0" y="26"/>
                    <a:pt x="0" y="26"/>
                  </a:cubicBezTo>
                </a:path>
              </a:pathLst>
            </a:custGeom>
            <a:noFill/>
            <a:ln w="19050" cap="rnd">
              <a:solidFill>
                <a:srgbClr val="3C3C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2215" tIns="31107" rIns="62215" bIns="31107" numCol="1" anchor="t" anchorCtr="0" compatLnSpc="1">
              <a:prstTxWarp prst="textNoShape">
                <a:avLst/>
              </a:prstTxWarp>
            </a:bodyPr>
            <a:lstStyle/>
            <a:p>
              <a:endParaRPr lang="en-GB" sz="1225"/>
            </a:p>
          </p:txBody>
        </p:sp>
      </p:grpSp>
      <p:sp>
        <p:nvSpPr>
          <p:cNvPr id="25" name="วงรี 36"/>
          <p:cNvSpPr/>
          <p:nvPr/>
        </p:nvSpPr>
        <p:spPr>
          <a:xfrm>
            <a:off x="7151532" y="1339793"/>
            <a:ext cx="711200" cy="711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grpSp>
        <p:nvGrpSpPr>
          <p:cNvPr id="63" name="กลุ่ม 64"/>
          <p:cNvGrpSpPr/>
          <p:nvPr/>
        </p:nvGrpSpPr>
        <p:grpSpPr>
          <a:xfrm>
            <a:off x="7360519" y="1485784"/>
            <a:ext cx="293225" cy="398098"/>
            <a:chOff x="15514638" y="2851144"/>
            <a:chExt cx="457200" cy="620719"/>
          </a:xfrm>
          <a:solidFill>
            <a:srgbClr val="3C3C3C"/>
          </a:solidFill>
        </p:grpSpPr>
        <p:sp>
          <p:nvSpPr>
            <p:cNvPr id="64" name="Freeform 49"/>
            <p:cNvSpPr>
              <a:spLocks noEditPoints="1"/>
            </p:cNvSpPr>
            <p:nvPr/>
          </p:nvSpPr>
          <p:spPr bwMode="auto">
            <a:xfrm>
              <a:off x="15514638" y="2851144"/>
              <a:ext cx="457200" cy="257175"/>
            </a:xfrm>
            <a:custGeom>
              <a:avLst/>
              <a:gdLst>
                <a:gd name="T0" fmla="*/ 24 w 48"/>
                <a:gd name="T1" fmla="*/ 27 h 27"/>
                <a:gd name="T2" fmla="*/ 48 w 48"/>
                <a:gd name="T3" fmla="*/ 14 h 27"/>
                <a:gd name="T4" fmla="*/ 24 w 48"/>
                <a:gd name="T5" fmla="*/ 0 h 27"/>
                <a:gd name="T6" fmla="*/ 0 w 48"/>
                <a:gd name="T7" fmla="*/ 14 h 27"/>
                <a:gd name="T8" fmla="*/ 24 w 48"/>
                <a:gd name="T9" fmla="*/ 27 h 27"/>
                <a:gd name="T10" fmla="*/ 24 w 48"/>
                <a:gd name="T11" fmla="*/ 2 h 27"/>
                <a:gd name="T12" fmla="*/ 46 w 48"/>
                <a:gd name="T13" fmla="*/ 14 h 27"/>
                <a:gd name="T14" fmla="*/ 24 w 48"/>
                <a:gd name="T15" fmla="*/ 25 h 27"/>
                <a:gd name="T16" fmla="*/ 3 w 48"/>
                <a:gd name="T17" fmla="*/ 14 h 27"/>
                <a:gd name="T18" fmla="*/ 24 w 48"/>
                <a:gd name="T19"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27">
                  <a:moveTo>
                    <a:pt x="24" y="27"/>
                  </a:moveTo>
                  <a:cubicBezTo>
                    <a:pt x="41" y="27"/>
                    <a:pt x="48" y="21"/>
                    <a:pt x="48" y="14"/>
                  </a:cubicBezTo>
                  <a:cubicBezTo>
                    <a:pt x="48" y="6"/>
                    <a:pt x="41" y="0"/>
                    <a:pt x="24" y="0"/>
                  </a:cubicBezTo>
                  <a:cubicBezTo>
                    <a:pt x="7" y="0"/>
                    <a:pt x="0" y="6"/>
                    <a:pt x="0" y="14"/>
                  </a:cubicBezTo>
                  <a:cubicBezTo>
                    <a:pt x="0" y="21"/>
                    <a:pt x="7" y="27"/>
                    <a:pt x="24" y="27"/>
                  </a:cubicBezTo>
                  <a:close/>
                  <a:moveTo>
                    <a:pt x="24" y="2"/>
                  </a:moveTo>
                  <a:cubicBezTo>
                    <a:pt x="41" y="2"/>
                    <a:pt x="46" y="8"/>
                    <a:pt x="46" y="14"/>
                  </a:cubicBezTo>
                  <a:cubicBezTo>
                    <a:pt x="46" y="19"/>
                    <a:pt x="41" y="25"/>
                    <a:pt x="24" y="25"/>
                  </a:cubicBezTo>
                  <a:cubicBezTo>
                    <a:pt x="7" y="25"/>
                    <a:pt x="3" y="19"/>
                    <a:pt x="3" y="14"/>
                  </a:cubicBezTo>
                  <a:cubicBezTo>
                    <a:pt x="3" y="8"/>
                    <a:pt x="7" y="2"/>
                    <a:pt x="24" y="2"/>
                  </a:cubicBezTo>
                  <a:close/>
                </a:path>
              </a:pathLst>
            </a:custGeom>
            <a:grpFill/>
            <a:ln w="9525">
              <a:solidFill>
                <a:srgbClr val="000000"/>
              </a:solidFill>
              <a:round/>
              <a:headEnd/>
              <a:tailEnd/>
            </a:ln>
          </p:spPr>
          <p:txBody>
            <a:bodyPr vert="horz" wrap="square" lIns="72746" tIns="36373" rIns="72746" bIns="36373" numCol="1" anchor="t" anchorCtr="0" compatLnSpc="1">
              <a:prstTxWarp prst="textNoShape">
                <a:avLst/>
              </a:prstTxWarp>
            </a:bodyPr>
            <a:lstStyle/>
            <a:p>
              <a:endParaRPr lang="th-TH" sz="1829"/>
            </a:p>
          </p:txBody>
        </p:sp>
        <p:sp>
          <p:nvSpPr>
            <p:cNvPr id="65" name="Freeform 50"/>
            <p:cNvSpPr>
              <a:spLocks/>
            </p:cNvSpPr>
            <p:nvPr/>
          </p:nvSpPr>
          <p:spPr bwMode="auto">
            <a:xfrm>
              <a:off x="15514638" y="3060694"/>
              <a:ext cx="457200" cy="142875"/>
            </a:xfrm>
            <a:custGeom>
              <a:avLst/>
              <a:gdLst>
                <a:gd name="T0" fmla="*/ 47 w 48"/>
                <a:gd name="T1" fmla="*/ 0 h 15"/>
                <a:gd name="T2" fmla="*/ 46 w 48"/>
                <a:gd name="T3" fmla="*/ 1 h 15"/>
                <a:gd name="T4" fmla="*/ 24 w 48"/>
                <a:gd name="T5" fmla="*/ 12 h 15"/>
                <a:gd name="T6" fmla="*/ 3 w 48"/>
                <a:gd name="T7" fmla="*/ 1 h 15"/>
                <a:gd name="T8" fmla="*/ 1 w 48"/>
                <a:gd name="T9" fmla="*/ 0 h 15"/>
                <a:gd name="T10" fmla="*/ 0 w 48"/>
                <a:gd name="T11" fmla="*/ 1 h 15"/>
                <a:gd name="T12" fmla="*/ 24 w 48"/>
                <a:gd name="T13" fmla="*/ 15 h 15"/>
                <a:gd name="T14" fmla="*/ 48 w 48"/>
                <a:gd name="T15" fmla="*/ 1 h 15"/>
                <a:gd name="T16" fmla="*/ 47 w 48"/>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5">
                  <a:moveTo>
                    <a:pt x="47" y="0"/>
                  </a:moveTo>
                  <a:cubicBezTo>
                    <a:pt x="47" y="0"/>
                    <a:pt x="46" y="0"/>
                    <a:pt x="46" y="1"/>
                  </a:cubicBezTo>
                  <a:cubicBezTo>
                    <a:pt x="46" y="6"/>
                    <a:pt x="41" y="12"/>
                    <a:pt x="24" y="12"/>
                  </a:cubicBezTo>
                  <a:cubicBezTo>
                    <a:pt x="7" y="12"/>
                    <a:pt x="3" y="6"/>
                    <a:pt x="3" y="1"/>
                  </a:cubicBezTo>
                  <a:cubicBezTo>
                    <a:pt x="3" y="0"/>
                    <a:pt x="2" y="0"/>
                    <a:pt x="1" y="0"/>
                  </a:cubicBezTo>
                  <a:cubicBezTo>
                    <a:pt x="1" y="0"/>
                    <a:pt x="0" y="0"/>
                    <a:pt x="0" y="1"/>
                  </a:cubicBezTo>
                  <a:cubicBezTo>
                    <a:pt x="0" y="9"/>
                    <a:pt x="7" y="15"/>
                    <a:pt x="24" y="15"/>
                  </a:cubicBezTo>
                  <a:cubicBezTo>
                    <a:pt x="41" y="15"/>
                    <a:pt x="48" y="9"/>
                    <a:pt x="48" y="1"/>
                  </a:cubicBezTo>
                  <a:cubicBezTo>
                    <a:pt x="48" y="0"/>
                    <a:pt x="48" y="0"/>
                    <a:pt x="47" y="0"/>
                  </a:cubicBezTo>
                  <a:close/>
                </a:path>
              </a:pathLst>
            </a:custGeom>
            <a:grpFill/>
            <a:ln w="9525">
              <a:solidFill>
                <a:srgbClr val="000000"/>
              </a:solidFill>
              <a:round/>
              <a:headEnd/>
              <a:tailEnd/>
            </a:ln>
          </p:spPr>
          <p:txBody>
            <a:bodyPr vert="horz" wrap="square" lIns="72746" tIns="36373" rIns="72746" bIns="36373" numCol="1" anchor="t" anchorCtr="0" compatLnSpc="1">
              <a:prstTxWarp prst="textNoShape">
                <a:avLst/>
              </a:prstTxWarp>
            </a:bodyPr>
            <a:lstStyle/>
            <a:p>
              <a:endParaRPr lang="th-TH" sz="1829"/>
            </a:p>
          </p:txBody>
        </p:sp>
        <p:sp>
          <p:nvSpPr>
            <p:cNvPr id="66" name="Freeform 51"/>
            <p:cNvSpPr>
              <a:spLocks/>
            </p:cNvSpPr>
            <p:nvPr/>
          </p:nvSpPr>
          <p:spPr bwMode="auto">
            <a:xfrm>
              <a:off x="15514638" y="3146424"/>
              <a:ext cx="457200" cy="142876"/>
            </a:xfrm>
            <a:custGeom>
              <a:avLst/>
              <a:gdLst>
                <a:gd name="T0" fmla="*/ 47 w 48"/>
                <a:gd name="T1" fmla="*/ 0 h 15"/>
                <a:gd name="T2" fmla="*/ 46 w 48"/>
                <a:gd name="T3" fmla="*/ 2 h 15"/>
                <a:gd name="T4" fmla="*/ 24 w 48"/>
                <a:gd name="T5" fmla="*/ 13 h 15"/>
                <a:gd name="T6" fmla="*/ 3 w 48"/>
                <a:gd name="T7" fmla="*/ 2 h 15"/>
                <a:gd name="T8" fmla="*/ 1 w 48"/>
                <a:gd name="T9" fmla="*/ 0 h 15"/>
                <a:gd name="T10" fmla="*/ 0 w 48"/>
                <a:gd name="T11" fmla="*/ 2 h 15"/>
                <a:gd name="T12" fmla="*/ 24 w 48"/>
                <a:gd name="T13" fmla="*/ 15 h 15"/>
                <a:gd name="T14" fmla="*/ 48 w 48"/>
                <a:gd name="T15" fmla="*/ 2 h 15"/>
                <a:gd name="T16" fmla="*/ 47 w 48"/>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5">
                  <a:moveTo>
                    <a:pt x="47" y="0"/>
                  </a:moveTo>
                  <a:cubicBezTo>
                    <a:pt x="47" y="0"/>
                    <a:pt x="46" y="1"/>
                    <a:pt x="46" y="2"/>
                  </a:cubicBezTo>
                  <a:cubicBezTo>
                    <a:pt x="46" y="7"/>
                    <a:pt x="41" y="13"/>
                    <a:pt x="24" y="13"/>
                  </a:cubicBezTo>
                  <a:cubicBezTo>
                    <a:pt x="7" y="13"/>
                    <a:pt x="3" y="7"/>
                    <a:pt x="3" y="2"/>
                  </a:cubicBezTo>
                  <a:cubicBezTo>
                    <a:pt x="3" y="1"/>
                    <a:pt x="2" y="0"/>
                    <a:pt x="1" y="0"/>
                  </a:cubicBezTo>
                  <a:cubicBezTo>
                    <a:pt x="1" y="0"/>
                    <a:pt x="0" y="1"/>
                    <a:pt x="0" y="2"/>
                  </a:cubicBezTo>
                  <a:cubicBezTo>
                    <a:pt x="0" y="9"/>
                    <a:pt x="7" y="15"/>
                    <a:pt x="24" y="15"/>
                  </a:cubicBezTo>
                  <a:cubicBezTo>
                    <a:pt x="41" y="15"/>
                    <a:pt x="48" y="9"/>
                    <a:pt x="48" y="2"/>
                  </a:cubicBezTo>
                  <a:cubicBezTo>
                    <a:pt x="48" y="1"/>
                    <a:pt x="48" y="0"/>
                    <a:pt x="47" y="0"/>
                  </a:cubicBezTo>
                  <a:close/>
                </a:path>
              </a:pathLst>
            </a:custGeom>
            <a:grpFill/>
            <a:ln w="9525">
              <a:solidFill>
                <a:srgbClr val="000000"/>
              </a:solidFill>
              <a:round/>
              <a:headEnd/>
              <a:tailEnd/>
            </a:ln>
          </p:spPr>
          <p:txBody>
            <a:bodyPr vert="horz" wrap="square" lIns="72746" tIns="36373" rIns="72746" bIns="36373" numCol="1" anchor="t" anchorCtr="0" compatLnSpc="1">
              <a:prstTxWarp prst="textNoShape">
                <a:avLst/>
              </a:prstTxWarp>
            </a:bodyPr>
            <a:lstStyle/>
            <a:p>
              <a:endParaRPr lang="th-TH" sz="1829"/>
            </a:p>
          </p:txBody>
        </p:sp>
        <p:sp>
          <p:nvSpPr>
            <p:cNvPr id="67" name="Freeform 52"/>
            <p:cNvSpPr>
              <a:spLocks/>
            </p:cNvSpPr>
            <p:nvPr/>
          </p:nvSpPr>
          <p:spPr bwMode="auto">
            <a:xfrm>
              <a:off x="15514638" y="3241676"/>
              <a:ext cx="457200" cy="142876"/>
            </a:xfrm>
            <a:custGeom>
              <a:avLst/>
              <a:gdLst>
                <a:gd name="T0" fmla="*/ 47 w 48"/>
                <a:gd name="T1" fmla="*/ 0 h 15"/>
                <a:gd name="T2" fmla="*/ 46 w 48"/>
                <a:gd name="T3" fmla="*/ 1 h 15"/>
                <a:gd name="T4" fmla="*/ 24 w 48"/>
                <a:gd name="T5" fmla="*/ 12 h 15"/>
                <a:gd name="T6" fmla="*/ 3 w 48"/>
                <a:gd name="T7" fmla="*/ 1 h 15"/>
                <a:gd name="T8" fmla="*/ 1 w 48"/>
                <a:gd name="T9" fmla="*/ 0 h 15"/>
                <a:gd name="T10" fmla="*/ 0 w 48"/>
                <a:gd name="T11" fmla="*/ 1 h 15"/>
                <a:gd name="T12" fmla="*/ 24 w 48"/>
                <a:gd name="T13" fmla="*/ 15 h 15"/>
                <a:gd name="T14" fmla="*/ 48 w 48"/>
                <a:gd name="T15" fmla="*/ 1 h 15"/>
                <a:gd name="T16" fmla="*/ 47 w 48"/>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5">
                  <a:moveTo>
                    <a:pt x="47" y="0"/>
                  </a:moveTo>
                  <a:cubicBezTo>
                    <a:pt x="47" y="0"/>
                    <a:pt x="46" y="0"/>
                    <a:pt x="46" y="1"/>
                  </a:cubicBezTo>
                  <a:cubicBezTo>
                    <a:pt x="46" y="6"/>
                    <a:pt x="41" y="12"/>
                    <a:pt x="24" y="12"/>
                  </a:cubicBezTo>
                  <a:cubicBezTo>
                    <a:pt x="7" y="12"/>
                    <a:pt x="3" y="6"/>
                    <a:pt x="3" y="1"/>
                  </a:cubicBezTo>
                  <a:cubicBezTo>
                    <a:pt x="3" y="0"/>
                    <a:pt x="2" y="0"/>
                    <a:pt x="1" y="0"/>
                  </a:cubicBezTo>
                  <a:cubicBezTo>
                    <a:pt x="1" y="0"/>
                    <a:pt x="0" y="0"/>
                    <a:pt x="0" y="1"/>
                  </a:cubicBezTo>
                  <a:cubicBezTo>
                    <a:pt x="0" y="9"/>
                    <a:pt x="7" y="15"/>
                    <a:pt x="24" y="15"/>
                  </a:cubicBezTo>
                  <a:cubicBezTo>
                    <a:pt x="41" y="15"/>
                    <a:pt x="48" y="9"/>
                    <a:pt x="48" y="1"/>
                  </a:cubicBezTo>
                  <a:cubicBezTo>
                    <a:pt x="48" y="0"/>
                    <a:pt x="48" y="0"/>
                    <a:pt x="47" y="0"/>
                  </a:cubicBezTo>
                  <a:close/>
                </a:path>
              </a:pathLst>
            </a:custGeom>
            <a:grpFill/>
            <a:ln w="9525">
              <a:solidFill>
                <a:srgbClr val="000000"/>
              </a:solidFill>
              <a:round/>
              <a:headEnd/>
              <a:tailEnd/>
            </a:ln>
          </p:spPr>
          <p:txBody>
            <a:bodyPr vert="horz" wrap="square" lIns="72746" tIns="36373" rIns="72746" bIns="36373" numCol="1" anchor="t" anchorCtr="0" compatLnSpc="1">
              <a:prstTxWarp prst="textNoShape">
                <a:avLst/>
              </a:prstTxWarp>
            </a:bodyPr>
            <a:lstStyle/>
            <a:p>
              <a:endParaRPr lang="th-TH" sz="1829"/>
            </a:p>
          </p:txBody>
        </p:sp>
        <p:sp>
          <p:nvSpPr>
            <p:cNvPr id="68" name="Freeform 53"/>
            <p:cNvSpPr>
              <a:spLocks/>
            </p:cNvSpPr>
            <p:nvPr/>
          </p:nvSpPr>
          <p:spPr bwMode="auto">
            <a:xfrm>
              <a:off x="15514638" y="3327400"/>
              <a:ext cx="457200" cy="144463"/>
            </a:xfrm>
            <a:custGeom>
              <a:avLst/>
              <a:gdLst>
                <a:gd name="T0" fmla="*/ 47 w 48"/>
                <a:gd name="T1" fmla="*/ 0 h 15"/>
                <a:gd name="T2" fmla="*/ 46 w 48"/>
                <a:gd name="T3" fmla="*/ 2 h 15"/>
                <a:gd name="T4" fmla="*/ 24 w 48"/>
                <a:gd name="T5" fmla="*/ 13 h 15"/>
                <a:gd name="T6" fmla="*/ 3 w 48"/>
                <a:gd name="T7" fmla="*/ 2 h 15"/>
                <a:gd name="T8" fmla="*/ 1 w 48"/>
                <a:gd name="T9" fmla="*/ 0 h 15"/>
                <a:gd name="T10" fmla="*/ 0 w 48"/>
                <a:gd name="T11" fmla="*/ 2 h 15"/>
                <a:gd name="T12" fmla="*/ 24 w 48"/>
                <a:gd name="T13" fmla="*/ 15 h 15"/>
                <a:gd name="T14" fmla="*/ 48 w 48"/>
                <a:gd name="T15" fmla="*/ 2 h 15"/>
                <a:gd name="T16" fmla="*/ 47 w 48"/>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5">
                  <a:moveTo>
                    <a:pt x="47" y="0"/>
                  </a:moveTo>
                  <a:cubicBezTo>
                    <a:pt x="47" y="0"/>
                    <a:pt x="46" y="1"/>
                    <a:pt x="46" y="2"/>
                  </a:cubicBezTo>
                  <a:cubicBezTo>
                    <a:pt x="46" y="7"/>
                    <a:pt x="41" y="13"/>
                    <a:pt x="24" y="13"/>
                  </a:cubicBezTo>
                  <a:cubicBezTo>
                    <a:pt x="7" y="13"/>
                    <a:pt x="3" y="7"/>
                    <a:pt x="3" y="2"/>
                  </a:cubicBezTo>
                  <a:cubicBezTo>
                    <a:pt x="3" y="1"/>
                    <a:pt x="2" y="0"/>
                    <a:pt x="1" y="0"/>
                  </a:cubicBezTo>
                  <a:cubicBezTo>
                    <a:pt x="1" y="0"/>
                    <a:pt x="0" y="1"/>
                    <a:pt x="0" y="2"/>
                  </a:cubicBezTo>
                  <a:cubicBezTo>
                    <a:pt x="0" y="9"/>
                    <a:pt x="7" y="15"/>
                    <a:pt x="24" y="15"/>
                  </a:cubicBezTo>
                  <a:cubicBezTo>
                    <a:pt x="41" y="15"/>
                    <a:pt x="48" y="9"/>
                    <a:pt x="48" y="2"/>
                  </a:cubicBezTo>
                  <a:cubicBezTo>
                    <a:pt x="48" y="1"/>
                    <a:pt x="48" y="0"/>
                    <a:pt x="47" y="0"/>
                  </a:cubicBezTo>
                  <a:close/>
                </a:path>
              </a:pathLst>
            </a:custGeom>
            <a:grpFill/>
            <a:ln w="9525">
              <a:solidFill>
                <a:srgbClr val="000000"/>
              </a:solidFill>
              <a:round/>
              <a:headEnd/>
              <a:tailEnd/>
            </a:ln>
          </p:spPr>
          <p:txBody>
            <a:bodyPr vert="horz" wrap="square" lIns="72746" tIns="36373" rIns="72746" bIns="36373" numCol="1" anchor="t" anchorCtr="0" compatLnSpc="1">
              <a:prstTxWarp prst="textNoShape">
                <a:avLst/>
              </a:prstTxWarp>
            </a:bodyPr>
            <a:lstStyle/>
            <a:p>
              <a:endParaRPr lang="th-TH" sz="1829"/>
            </a:p>
          </p:txBody>
        </p:sp>
      </p:grpSp>
    </p:spTree>
    <p:extLst>
      <p:ext uri="{BB962C8B-B14F-4D97-AF65-F5344CB8AC3E}">
        <p14:creationId xmlns:p14="http://schemas.microsoft.com/office/powerpoint/2010/main" val="426908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5" grpId="0" animBg="1"/>
      <p:bldP spid="15" grpId="0" animBg="1"/>
      <p:bldP spid="20"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tretch>
            <a:fillRect/>
          </a:stretch>
        </p:blipFill>
        <p:spPr>
          <a:xfrm>
            <a:off x="0" y="929282"/>
            <a:ext cx="4648200" cy="3294048"/>
          </a:xfrm>
        </p:spPr>
      </p:pic>
      <p:sp>
        <p:nvSpPr>
          <p:cNvPr id="4" name="Slide Number Placeholder 3"/>
          <p:cNvSpPr>
            <a:spLocks noGrp="1"/>
          </p:cNvSpPr>
          <p:nvPr>
            <p:ph type="sldNum" sz="quarter" idx="12"/>
          </p:nvPr>
        </p:nvSpPr>
        <p:spPr/>
        <p:txBody>
          <a:bodyPr/>
          <a:lstStyle/>
          <a:p>
            <a:fld id="{BF3629CB-DEA0-4F6D-B9A2-8B35DB726C2D}" type="slidenum">
              <a:rPr lang="en-GB" smtClean="0">
                <a:solidFill>
                  <a:schemeClr val="accent5"/>
                </a:solidFill>
              </a:rPr>
              <a:pPr/>
              <a:t>11</a:t>
            </a:fld>
            <a:endParaRPr lang="en-GB" dirty="0">
              <a:solidFill>
                <a:schemeClr val="accent5"/>
              </a:solidFill>
            </a:endParaRPr>
          </a:p>
        </p:txBody>
      </p:sp>
      <p:graphicFrame>
        <p:nvGraphicFramePr>
          <p:cNvPr id="11" name="Content Placeholder 4"/>
          <p:cNvGraphicFramePr>
            <a:graphicFrameLocks/>
          </p:cNvGraphicFramePr>
          <p:nvPr>
            <p:extLst>
              <p:ext uri="{D42A27DB-BD31-4B8C-83A1-F6EECF244321}">
                <p14:modId xmlns:p14="http://schemas.microsoft.com/office/powerpoint/2010/main" val="2706119898"/>
              </p:ext>
            </p:extLst>
          </p:nvPr>
        </p:nvGraphicFramePr>
        <p:xfrm>
          <a:off x="3400495" y="929282"/>
          <a:ext cx="5470161" cy="32940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 Placeholder 4"/>
          <p:cNvSpPr>
            <a:spLocks noGrp="1"/>
          </p:cNvSpPr>
          <p:nvPr>
            <p:ph type="body" sz="quarter" idx="15"/>
          </p:nvPr>
        </p:nvSpPr>
        <p:spPr>
          <a:xfrm>
            <a:off x="3040382" y="246063"/>
            <a:ext cx="6103619" cy="579194"/>
          </a:xfrm>
        </p:spPr>
        <p:txBody>
          <a:bodyPr/>
          <a:lstStyle/>
          <a:p>
            <a:r>
              <a:rPr lang="en-GB" dirty="0">
                <a:solidFill>
                  <a:schemeClr val="accent3"/>
                </a:solidFill>
              </a:rPr>
              <a:t>Valuing liabilities for each employer</a:t>
            </a:r>
          </a:p>
        </p:txBody>
      </p:sp>
      <p:sp>
        <p:nvSpPr>
          <p:cNvPr id="10" name="Oval 9"/>
          <p:cNvSpPr/>
          <p:nvPr/>
        </p:nvSpPr>
        <p:spPr>
          <a:xfrm>
            <a:off x="3181645" y="965190"/>
            <a:ext cx="1739900" cy="56261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0998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3629CB-DEA0-4F6D-B9A2-8B35DB726C2D}" type="slidenum">
              <a:rPr lang="en-GB" smtClean="0">
                <a:solidFill>
                  <a:schemeClr val="tx1"/>
                </a:solidFill>
              </a:rPr>
              <a:pPr/>
              <a:t>12</a:t>
            </a:fld>
            <a:endParaRPr lang="en-GB" dirty="0">
              <a:solidFill>
                <a:schemeClr val="tx1"/>
              </a:solidFill>
            </a:endParaRPr>
          </a:p>
        </p:txBody>
      </p:sp>
      <p:sp>
        <p:nvSpPr>
          <p:cNvPr id="14" name="Round Single Corner Rectangle 13"/>
          <p:cNvSpPr/>
          <p:nvPr/>
        </p:nvSpPr>
        <p:spPr>
          <a:xfrm>
            <a:off x="9144001" y="273978"/>
            <a:ext cx="3013544" cy="3574453"/>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a:spcAft>
                <a:spcPts val="600"/>
              </a:spcAft>
            </a:pPr>
            <a:r>
              <a:rPr lang="en-GB" sz="2000" dirty="0">
                <a:solidFill>
                  <a:schemeClr val="accent1"/>
                </a:solidFill>
              </a:rPr>
              <a:t>Need further guidance?</a:t>
            </a:r>
          </a:p>
          <a:p>
            <a:r>
              <a:rPr lang="en-GB" sz="1600" dirty="0">
                <a:solidFill>
                  <a:schemeClr val="accent1"/>
                </a:solidFill>
              </a:rPr>
              <a:t>Check out our ‘Creating impactful presentations’ document:</a:t>
            </a:r>
          </a:p>
          <a:p>
            <a:endParaRPr lang="en-GB" sz="1600" dirty="0">
              <a:solidFill>
                <a:schemeClr val="accent1"/>
              </a:solidFill>
            </a:endParaRPr>
          </a:p>
          <a:p>
            <a:r>
              <a:rPr lang="en-GB" sz="1600" dirty="0">
                <a:hlinkClick r:id="rId3"/>
              </a:rPr>
              <a:t>barnettwaddingham.sharepoint.com/PA/Marketing/Design/SiteAssets/SitePages/Home/Creating Impactful Presentations.pdf</a:t>
            </a:r>
            <a:endParaRPr lang="en-GB" sz="1600" b="1" dirty="0">
              <a:solidFill>
                <a:schemeClr val="accent1"/>
              </a:solidFill>
            </a:endParaRPr>
          </a:p>
        </p:txBody>
      </p:sp>
      <p:pic>
        <p:nvPicPr>
          <p:cNvPr id="8" name="Picture Placeholder 2">
            <a:extLst>
              <a:ext uri="{FF2B5EF4-FFF2-40B4-BE49-F238E27FC236}">
                <a16:creationId xmlns:a16="http://schemas.microsoft.com/office/drawing/2014/main" id="{0048762D-4470-A611-DEDB-34141E35558A}"/>
              </a:ext>
            </a:extLst>
          </p:cNvPr>
          <p:cNvPicPr>
            <a:picLocks noGrp="1" noChangeAspect="1"/>
          </p:cNvPicPr>
          <p:nvPr>
            <p:ph type="pic" sz="quarter" idx="14"/>
          </p:nvPr>
        </p:nvPicPr>
        <p:blipFill rotWithShape="1">
          <a:blip r:embed="rId4" cstate="print">
            <a:extLst>
              <a:ext uri="{28A0092B-C50C-407E-A947-70E740481C1C}">
                <a14:useLocalDpi xmlns:a14="http://schemas.microsoft.com/office/drawing/2010/main" val="0"/>
              </a:ext>
            </a:extLst>
          </a:blip>
          <a:srcRect l="6903" t="3452" r="6903" b="7210"/>
          <a:stretch/>
        </p:blipFill>
        <p:spPr>
          <a:xfrm>
            <a:off x="0" y="939140"/>
            <a:ext cx="5302250" cy="3284190"/>
          </a:xfrm>
          <a:prstGeom prst="rect">
            <a:avLst/>
          </a:prstGeom>
        </p:spPr>
      </p:pic>
      <p:graphicFrame>
        <p:nvGraphicFramePr>
          <p:cNvPr id="9" name="Content Placeholder 4">
            <a:extLst>
              <a:ext uri="{FF2B5EF4-FFF2-40B4-BE49-F238E27FC236}">
                <a16:creationId xmlns:a16="http://schemas.microsoft.com/office/drawing/2014/main" id="{3D3F4F7A-7DBC-97E8-4471-49411E5FE2F5}"/>
              </a:ext>
            </a:extLst>
          </p:cNvPr>
          <p:cNvGraphicFramePr>
            <a:graphicFrameLocks/>
          </p:cNvGraphicFramePr>
          <p:nvPr/>
        </p:nvGraphicFramePr>
        <p:xfrm>
          <a:off x="3400498" y="929282"/>
          <a:ext cx="5470161" cy="32940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Text Placeholder 4">
            <a:extLst>
              <a:ext uri="{FF2B5EF4-FFF2-40B4-BE49-F238E27FC236}">
                <a16:creationId xmlns:a16="http://schemas.microsoft.com/office/drawing/2014/main" id="{0C8D6B0A-42F0-3735-C107-22864084B4B0}"/>
              </a:ext>
            </a:extLst>
          </p:cNvPr>
          <p:cNvSpPr txBox="1">
            <a:spLocks/>
          </p:cNvSpPr>
          <p:nvPr/>
        </p:nvSpPr>
        <p:spPr>
          <a:xfrm>
            <a:off x="3040385" y="246063"/>
            <a:ext cx="6103619" cy="579195"/>
          </a:xfrm>
          <a:prstGeom prst="rect">
            <a:avLst/>
          </a:prstGeom>
        </p:spPr>
        <p:txBody>
          <a:bodyPr vert="horz" lIns="91440" tIns="45720" rIns="91440" bIns="45720" rtlCol="0" anchor="t">
            <a:noAutofit/>
          </a:bodyPr>
          <a:lstStyle>
            <a:lvl1pPr marL="0" indent="0" algn="l" defTabSz="914400" rtl="0" eaLnBrk="1" latinLnBrk="0" hangingPunct="1">
              <a:spcBef>
                <a:spcPts val="0"/>
              </a:spcBef>
              <a:spcAft>
                <a:spcPts val="600"/>
              </a:spcAft>
              <a:buClr>
                <a:schemeClr val="accent1"/>
              </a:buClr>
              <a:buFont typeface="Segoe UI" panose="020B0502040204020203" pitchFamily="34" charset="0"/>
              <a:buNone/>
              <a:defRPr sz="2800" kern="1200" baseline="0">
                <a:solidFill>
                  <a:srgbClr val="0069B4"/>
                </a:solidFill>
                <a:latin typeface="Segoe UI Semibold" panose="020B0702040204020203" pitchFamily="34" charset="0"/>
                <a:ea typeface="+mn-ea"/>
                <a:cs typeface="Segoe UI Semibold" panose="020B0702040204020203" pitchFamily="34" charset="0"/>
              </a:defRPr>
            </a:lvl1pPr>
            <a:lvl2pPr marL="742950" indent="-285750" algn="l" defTabSz="914400" rtl="0" eaLnBrk="1" latinLnBrk="0" hangingPunct="1">
              <a:spcBef>
                <a:spcPts val="0"/>
              </a:spcBef>
              <a:spcAft>
                <a:spcPts val="600"/>
              </a:spcAft>
              <a:buClr>
                <a:schemeClr val="accent1"/>
              </a:buClr>
              <a:buFont typeface="Segoe UI" panose="020B0502040204020203"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solidFill>
                  <a:schemeClr val="tx2"/>
                </a:solidFill>
              </a:rPr>
              <a:t>Valuing assets for each employer</a:t>
            </a:r>
            <a:endParaRPr lang="en-GB" dirty="0">
              <a:solidFill>
                <a:schemeClr val="tx2"/>
              </a:solidFill>
            </a:endParaRPr>
          </a:p>
        </p:txBody>
      </p:sp>
    </p:spTree>
    <p:extLst>
      <p:ext uri="{BB962C8B-B14F-4D97-AF65-F5344CB8AC3E}">
        <p14:creationId xmlns:p14="http://schemas.microsoft.com/office/powerpoint/2010/main" val="321108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F3629CB-DEA0-4F6D-B9A2-8B35DB726C2D}" type="slidenum">
              <a:rPr lang="en-GB" smtClean="0"/>
              <a:pPr/>
              <a:t>13</a:t>
            </a:fld>
            <a:endParaRPr lang="en-GB" dirty="0"/>
          </a:p>
        </p:txBody>
      </p:sp>
      <p:sp>
        <p:nvSpPr>
          <p:cNvPr id="6" name="Title 5"/>
          <p:cNvSpPr>
            <a:spLocks noGrp="1"/>
          </p:cNvSpPr>
          <p:nvPr>
            <p:ph type="title"/>
          </p:nvPr>
        </p:nvSpPr>
        <p:spPr/>
        <p:txBody>
          <a:bodyPr/>
          <a:lstStyle/>
          <a:p>
            <a:r>
              <a:rPr lang="en-GB" dirty="0"/>
              <a:t>Assumptions</a:t>
            </a:r>
          </a:p>
        </p:txBody>
      </p:sp>
      <p:sp>
        <p:nvSpPr>
          <p:cNvPr id="7" name="Text Placeholder 6"/>
          <p:cNvSpPr>
            <a:spLocks noGrp="1"/>
          </p:cNvSpPr>
          <p:nvPr>
            <p:ph type="body" sz="quarter" idx="11"/>
          </p:nvPr>
        </p:nvSpPr>
        <p:spPr/>
        <p:txBody>
          <a:bodyPr/>
          <a:lstStyle/>
          <a:p>
            <a:r>
              <a:rPr lang="en-GB" dirty="0"/>
              <a:t>2</a:t>
            </a:r>
          </a:p>
        </p:txBody>
      </p:sp>
      <p:sp>
        <p:nvSpPr>
          <p:cNvPr id="5" name="TextBox 4"/>
          <p:cNvSpPr txBox="1"/>
          <p:nvPr/>
        </p:nvSpPr>
        <p:spPr>
          <a:xfrm>
            <a:off x="-2105384" y="0"/>
            <a:ext cx="1765300" cy="2308324"/>
          </a:xfrm>
          <a:prstGeom prst="rect">
            <a:avLst/>
          </a:prstGeom>
          <a:noFill/>
        </p:spPr>
        <p:txBody>
          <a:bodyPr wrap="square" rtlCol="0">
            <a:spAutoFit/>
          </a:bodyPr>
          <a:lstStyle/>
          <a:p>
            <a:pPr algn="r"/>
            <a:r>
              <a:rPr lang="en-GB" sz="1200" dirty="0"/>
              <a:t>There are three options for section dividers.</a:t>
            </a:r>
          </a:p>
          <a:p>
            <a:pPr algn="r"/>
            <a:endParaRPr lang="en-GB" sz="1200" dirty="0"/>
          </a:p>
          <a:p>
            <a:pPr algn="r"/>
            <a:r>
              <a:rPr lang="en-GB" sz="1200" dirty="0"/>
              <a:t>You can edit the number to reflect the number of sections you have</a:t>
            </a:r>
          </a:p>
          <a:p>
            <a:pPr algn="r"/>
            <a:endParaRPr lang="en-GB" sz="1200" dirty="0"/>
          </a:p>
          <a:p>
            <a:pPr algn="r"/>
            <a:r>
              <a:rPr lang="en-GB" sz="1200" dirty="0"/>
              <a:t>Try to use all three throughout your presentation to create variation</a:t>
            </a:r>
          </a:p>
        </p:txBody>
      </p:sp>
      <p:sp>
        <p:nvSpPr>
          <p:cNvPr id="8" name="Freeform 7"/>
          <p:cNvSpPr>
            <a:spLocks noEditPoints="1"/>
          </p:cNvSpPr>
          <p:nvPr/>
        </p:nvSpPr>
        <p:spPr bwMode="auto">
          <a:xfrm>
            <a:off x="-300397" y="71318"/>
            <a:ext cx="152401" cy="349490"/>
          </a:xfrm>
          <a:custGeom>
            <a:avLst/>
            <a:gdLst>
              <a:gd name="T0" fmla="*/ 435 w 870"/>
              <a:gd name="T1" fmla="*/ 715 h 2002"/>
              <a:gd name="T2" fmla="*/ 793 w 870"/>
              <a:gd name="T3" fmla="*/ 357 h 2002"/>
              <a:gd name="T4" fmla="*/ 435 w 870"/>
              <a:gd name="T5" fmla="*/ 0 h 2002"/>
              <a:gd name="T6" fmla="*/ 78 w 870"/>
              <a:gd name="T7" fmla="*/ 357 h 2002"/>
              <a:gd name="T8" fmla="*/ 435 w 870"/>
              <a:gd name="T9" fmla="*/ 715 h 2002"/>
              <a:gd name="T10" fmla="*/ 435 w 870"/>
              <a:gd name="T11" fmla="*/ 143 h 2002"/>
              <a:gd name="T12" fmla="*/ 649 w 870"/>
              <a:gd name="T13" fmla="*/ 357 h 2002"/>
              <a:gd name="T14" fmla="*/ 435 w 870"/>
              <a:gd name="T15" fmla="*/ 572 h 2002"/>
              <a:gd name="T16" fmla="*/ 221 w 870"/>
              <a:gd name="T17" fmla="*/ 357 h 2002"/>
              <a:gd name="T18" fmla="*/ 435 w 870"/>
              <a:gd name="T19" fmla="*/ 143 h 2002"/>
              <a:gd name="T20" fmla="*/ 721 w 870"/>
              <a:gd name="T21" fmla="*/ 1758 h 2002"/>
              <a:gd name="T22" fmla="*/ 721 w 870"/>
              <a:gd name="T23" fmla="*/ 929 h 2002"/>
              <a:gd name="T24" fmla="*/ 700 w 870"/>
              <a:gd name="T25" fmla="*/ 879 h 2002"/>
              <a:gd name="T26" fmla="*/ 649 w 870"/>
              <a:gd name="T27" fmla="*/ 858 h 2002"/>
              <a:gd name="T28" fmla="*/ 78 w 870"/>
              <a:gd name="T29" fmla="*/ 858 h 2002"/>
              <a:gd name="T30" fmla="*/ 12 w 870"/>
              <a:gd name="T31" fmla="*/ 902 h 2002"/>
              <a:gd name="T32" fmla="*/ 27 w 870"/>
              <a:gd name="T33" fmla="*/ 980 h 2002"/>
              <a:gd name="T34" fmla="*/ 149 w 870"/>
              <a:gd name="T35" fmla="*/ 1102 h 2002"/>
              <a:gd name="T36" fmla="*/ 149 w 870"/>
              <a:gd name="T37" fmla="*/ 1757 h 2002"/>
              <a:gd name="T38" fmla="*/ 27 w 870"/>
              <a:gd name="T39" fmla="*/ 1880 h 2002"/>
              <a:gd name="T40" fmla="*/ 12 w 870"/>
              <a:gd name="T41" fmla="*/ 1958 h 2002"/>
              <a:gd name="T42" fmla="*/ 78 w 870"/>
              <a:gd name="T43" fmla="*/ 2002 h 2002"/>
              <a:gd name="T44" fmla="*/ 792 w 870"/>
              <a:gd name="T45" fmla="*/ 2002 h 2002"/>
              <a:gd name="T46" fmla="*/ 858 w 870"/>
              <a:gd name="T47" fmla="*/ 1958 h 2002"/>
              <a:gd name="T48" fmla="*/ 843 w 870"/>
              <a:gd name="T49" fmla="*/ 1880 h 2002"/>
              <a:gd name="T50" fmla="*/ 721 w 870"/>
              <a:gd name="T51" fmla="*/ 1758 h 2002"/>
              <a:gd name="T52" fmla="*/ 250 w 870"/>
              <a:gd name="T53" fmla="*/ 1859 h 2002"/>
              <a:gd name="T54" fmla="*/ 271 w 870"/>
              <a:gd name="T55" fmla="*/ 1838 h 2002"/>
              <a:gd name="T56" fmla="*/ 292 w 870"/>
              <a:gd name="T57" fmla="*/ 1787 h 2002"/>
              <a:gd name="T58" fmla="*/ 292 w 870"/>
              <a:gd name="T59" fmla="*/ 1072 h 2002"/>
              <a:gd name="T60" fmla="*/ 271 w 870"/>
              <a:gd name="T61" fmla="*/ 1022 h 2002"/>
              <a:gd name="T62" fmla="*/ 250 w 870"/>
              <a:gd name="T63" fmla="*/ 1001 h 2002"/>
              <a:gd name="T64" fmla="*/ 578 w 870"/>
              <a:gd name="T65" fmla="*/ 1001 h 2002"/>
              <a:gd name="T66" fmla="*/ 578 w 870"/>
              <a:gd name="T67" fmla="*/ 1787 h 2002"/>
              <a:gd name="T68" fmla="*/ 599 w 870"/>
              <a:gd name="T69" fmla="*/ 1838 h 2002"/>
              <a:gd name="T70" fmla="*/ 620 w 870"/>
              <a:gd name="T71" fmla="*/ 1859 h 2002"/>
              <a:gd name="T72" fmla="*/ 250 w 870"/>
              <a:gd name="T73" fmla="*/ 1859 h 2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0" h="2002">
                <a:moveTo>
                  <a:pt x="435" y="715"/>
                </a:moveTo>
                <a:cubicBezTo>
                  <a:pt x="632" y="715"/>
                  <a:pt x="792" y="555"/>
                  <a:pt x="793" y="357"/>
                </a:cubicBezTo>
                <a:cubicBezTo>
                  <a:pt x="792" y="160"/>
                  <a:pt x="632" y="0"/>
                  <a:pt x="435" y="0"/>
                </a:cubicBezTo>
                <a:cubicBezTo>
                  <a:pt x="238" y="0"/>
                  <a:pt x="78" y="160"/>
                  <a:pt x="78" y="357"/>
                </a:cubicBezTo>
                <a:cubicBezTo>
                  <a:pt x="78" y="555"/>
                  <a:pt x="238" y="715"/>
                  <a:pt x="435" y="715"/>
                </a:cubicBezTo>
                <a:close/>
                <a:moveTo>
                  <a:pt x="435" y="143"/>
                </a:moveTo>
                <a:cubicBezTo>
                  <a:pt x="553" y="143"/>
                  <a:pt x="649" y="239"/>
                  <a:pt x="649" y="357"/>
                </a:cubicBezTo>
                <a:cubicBezTo>
                  <a:pt x="649" y="476"/>
                  <a:pt x="553" y="572"/>
                  <a:pt x="435" y="572"/>
                </a:cubicBezTo>
                <a:cubicBezTo>
                  <a:pt x="317" y="572"/>
                  <a:pt x="221" y="476"/>
                  <a:pt x="221" y="357"/>
                </a:cubicBezTo>
                <a:cubicBezTo>
                  <a:pt x="221" y="239"/>
                  <a:pt x="317" y="143"/>
                  <a:pt x="435" y="143"/>
                </a:cubicBezTo>
                <a:close/>
                <a:moveTo>
                  <a:pt x="721" y="1758"/>
                </a:moveTo>
                <a:cubicBezTo>
                  <a:pt x="721" y="929"/>
                  <a:pt x="721" y="929"/>
                  <a:pt x="721" y="929"/>
                </a:cubicBezTo>
                <a:cubicBezTo>
                  <a:pt x="721" y="910"/>
                  <a:pt x="713" y="892"/>
                  <a:pt x="700" y="879"/>
                </a:cubicBezTo>
                <a:cubicBezTo>
                  <a:pt x="687" y="865"/>
                  <a:pt x="669" y="858"/>
                  <a:pt x="649" y="858"/>
                </a:cubicBezTo>
                <a:cubicBezTo>
                  <a:pt x="78" y="858"/>
                  <a:pt x="78" y="858"/>
                  <a:pt x="78" y="858"/>
                </a:cubicBezTo>
                <a:cubicBezTo>
                  <a:pt x="49" y="858"/>
                  <a:pt x="23" y="875"/>
                  <a:pt x="12" y="902"/>
                </a:cubicBezTo>
                <a:cubicBezTo>
                  <a:pt x="0" y="929"/>
                  <a:pt x="7" y="959"/>
                  <a:pt x="27" y="980"/>
                </a:cubicBezTo>
                <a:cubicBezTo>
                  <a:pt x="149" y="1102"/>
                  <a:pt x="149" y="1102"/>
                  <a:pt x="149" y="1102"/>
                </a:cubicBezTo>
                <a:cubicBezTo>
                  <a:pt x="149" y="1757"/>
                  <a:pt x="149" y="1757"/>
                  <a:pt x="149" y="1757"/>
                </a:cubicBezTo>
                <a:cubicBezTo>
                  <a:pt x="27" y="1880"/>
                  <a:pt x="27" y="1880"/>
                  <a:pt x="27" y="1880"/>
                </a:cubicBezTo>
                <a:cubicBezTo>
                  <a:pt x="7" y="1900"/>
                  <a:pt x="0" y="1931"/>
                  <a:pt x="12" y="1958"/>
                </a:cubicBezTo>
                <a:cubicBezTo>
                  <a:pt x="23" y="1984"/>
                  <a:pt x="49" y="2002"/>
                  <a:pt x="78" y="2002"/>
                </a:cubicBezTo>
                <a:cubicBezTo>
                  <a:pt x="792" y="2002"/>
                  <a:pt x="792" y="2002"/>
                  <a:pt x="792" y="2002"/>
                </a:cubicBezTo>
                <a:cubicBezTo>
                  <a:pt x="821" y="2002"/>
                  <a:pt x="847" y="1984"/>
                  <a:pt x="858" y="1958"/>
                </a:cubicBezTo>
                <a:cubicBezTo>
                  <a:pt x="870" y="1931"/>
                  <a:pt x="863" y="1900"/>
                  <a:pt x="843" y="1880"/>
                </a:cubicBezTo>
                <a:lnTo>
                  <a:pt x="721" y="1758"/>
                </a:lnTo>
                <a:close/>
                <a:moveTo>
                  <a:pt x="250" y="1859"/>
                </a:moveTo>
                <a:cubicBezTo>
                  <a:pt x="271" y="1838"/>
                  <a:pt x="271" y="1838"/>
                  <a:pt x="271" y="1838"/>
                </a:cubicBezTo>
                <a:cubicBezTo>
                  <a:pt x="284" y="1824"/>
                  <a:pt x="292" y="1806"/>
                  <a:pt x="292" y="1787"/>
                </a:cubicBezTo>
                <a:cubicBezTo>
                  <a:pt x="292" y="1072"/>
                  <a:pt x="292" y="1072"/>
                  <a:pt x="292" y="1072"/>
                </a:cubicBezTo>
                <a:cubicBezTo>
                  <a:pt x="292" y="1053"/>
                  <a:pt x="285" y="1035"/>
                  <a:pt x="271" y="1022"/>
                </a:cubicBezTo>
                <a:cubicBezTo>
                  <a:pt x="250" y="1001"/>
                  <a:pt x="250" y="1001"/>
                  <a:pt x="250" y="1001"/>
                </a:cubicBezTo>
                <a:cubicBezTo>
                  <a:pt x="578" y="1001"/>
                  <a:pt x="578" y="1001"/>
                  <a:pt x="578" y="1001"/>
                </a:cubicBezTo>
                <a:cubicBezTo>
                  <a:pt x="578" y="1787"/>
                  <a:pt x="578" y="1787"/>
                  <a:pt x="578" y="1787"/>
                </a:cubicBezTo>
                <a:cubicBezTo>
                  <a:pt x="578" y="1806"/>
                  <a:pt x="586" y="1824"/>
                  <a:pt x="599" y="1838"/>
                </a:cubicBezTo>
                <a:cubicBezTo>
                  <a:pt x="620" y="1859"/>
                  <a:pt x="620" y="1859"/>
                  <a:pt x="620" y="1859"/>
                </a:cubicBezTo>
                <a:lnTo>
                  <a:pt x="250" y="185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Round Single Corner Rectangle 9"/>
          <p:cNvSpPr/>
          <p:nvPr/>
        </p:nvSpPr>
        <p:spPr>
          <a:xfrm>
            <a:off x="9144001" y="273978"/>
            <a:ext cx="3013544" cy="3574453"/>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a:spcAft>
                <a:spcPts val="600"/>
              </a:spcAft>
            </a:pPr>
            <a:r>
              <a:rPr lang="en-GB" sz="2000" dirty="0">
                <a:solidFill>
                  <a:schemeClr val="accent1"/>
                </a:solidFill>
              </a:rPr>
              <a:t>Need further guidance?</a:t>
            </a:r>
          </a:p>
          <a:p>
            <a:r>
              <a:rPr lang="en-GB" sz="1600" dirty="0">
                <a:solidFill>
                  <a:schemeClr val="accent1"/>
                </a:solidFill>
              </a:rPr>
              <a:t>Check out our ‘Creating impactful presentations’ document:</a:t>
            </a:r>
          </a:p>
          <a:p>
            <a:endParaRPr lang="en-GB" sz="1600" dirty="0">
              <a:solidFill>
                <a:schemeClr val="accent1"/>
              </a:solidFill>
            </a:endParaRPr>
          </a:p>
          <a:p>
            <a:r>
              <a:rPr lang="en-GB" sz="1600" dirty="0">
                <a:hlinkClick r:id="rId2"/>
              </a:rPr>
              <a:t>barnettwaddingham.sharepoint.com/PA/Marketing/Design/SiteAssets/SitePages/Home/Creating Impactful Presentations.pdf</a:t>
            </a:r>
            <a:endParaRPr lang="en-GB" sz="1600" b="1" dirty="0">
              <a:solidFill>
                <a:schemeClr val="accent1"/>
              </a:solidFill>
            </a:endParaRPr>
          </a:p>
        </p:txBody>
      </p:sp>
    </p:spTree>
    <p:extLst>
      <p:ext uri="{BB962C8B-B14F-4D97-AF65-F5344CB8AC3E}">
        <p14:creationId xmlns:p14="http://schemas.microsoft.com/office/powerpoint/2010/main" val="132843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376410" y="273978"/>
            <a:ext cx="8493270" cy="579194"/>
          </a:xfrm>
        </p:spPr>
        <p:txBody>
          <a:bodyPr/>
          <a:lstStyle/>
          <a:p>
            <a:pPr algn="l"/>
            <a:r>
              <a:rPr lang="en-GB" sz="2800" dirty="0">
                <a:solidFill>
                  <a:schemeClr val="accent1"/>
                </a:solidFill>
              </a:rPr>
              <a:t>Key actuarial assumptions</a:t>
            </a:r>
          </a:p>
        </p:txBody>
      </p:sp>
      <p:sp>
        <p:nvSpPr>
          <p:cNvPr id="4" name="Slide Number Placeholder 3"/>
          <p:cNvSpPr>
            <a:spLocks noGrp="1"/>
          </p:cNvSpPr>
          <p:nvPr>
            <p:ph type="sldNum" sz="quarter" idx="12"/>
          </p:nvPr>
        </p:nvSpPr>
        <p:spPr/>
        <p:txBody>
          <a:bodyPr/>
          <a:lstStyle/>
          <a:p>
            <a:fld id="{BF3629CB-DEA0-4F6D-B9A2-8B35DB726C2D}" type="slidenum">
              <a:rPr lang="en-GB" smtClean="0"/>
              <a:pPr/>
              <a:t>14</a:t>
            </a:fld>
            <a:endParaRPr lang="en-GB" dirty="0"/>
          </a:p>
        </p:txBody>
      </p:sp>
      <p:graphicFrame>
        <p:nvGraphicFramePr>
          <p:cNvPr id="11" name="Content Placeholder 4"/>
          <p:cNvGraphicFramePr>
            <a:graphicFrameLocks/>
          </p:cNvGraphicFramePr>
          <p:nvPr>
            <p:extLst>
              <p:ext uri="{D42A27DB-BD31-4B8C-83A1-F6EECF244321}">
                <p14:modId xmlns:p14="http://schemas.microsoft.com/office/powerpoint/2010/main" val="2753392688"/>
              </p:ext>
            </p:extLst>
          </p:nvPr>
        </p:nvGraphicFramePr>
        <p:xfrm>
          <a:off x="4787436" y="859957"/>
          <a:ext cx="3884068" cy="3564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 Placeholder 4"/>
          <p:cNvSpPr>
            <a:spLocks noGrp="1"/>
          </p:cNvSpPr>
          <p:nvPr>
            <p:ph type="body" sz="quarter" idx="15"/>
          </p:nvPr>
        </p:nvSpPr>
        <p:spPr>
          <a:xfrm>
            <a:off x="5784574" y="853172"/>
            <a:ext cx="2256723" cy="579194"/>
          </a:xfrm>
        </p:spPr>
        <p:txBody>
          <a:bodyPr/>
          <a:lstStyle/>
          <a:p>
            <a:pPr algn="l"/>
            <a:r>
              <a:rPr lang="en-GB" sz="2800" dirty="0">
                <a:solidFill>
                  <a:schemeClr val="accent5"/>
                </a:solidFill>
              </a:rPr>
              <a:t>Financial</a:t>
            </a:r>
          </a:p>
        </p:txBody>
      </p:sp>
      <p:sp>
        <p:nvSpPr>
          <p:cNvPr id="12" name="Text Placeholder 4"/>
          <p:cNvSpPr>
            <a:spLocks noGrp="1"/>
          </p:cNvSpPr>
          <p:nvPr>
            <p:ph type="body" sz="quarter" idx="15"/>
          </p:nvPr>
        </p:nvSpPr>
        <p:spPr>
          <a:xfrm>
            <a:off x="1208125" y="853172"/>
            <a:ext cx="2504441" cy="579194"/>
          </a:xfrm>
        </p:spPr>
        <p:txBody>
          <a:bodyPr/>
          <a:lstStyle/>
          <a:p>
            <a:pPr algn="l"/>
            <a:r>
              <a:rPr lang="en-GB" sz="2800" dirty="0">
                <a:solidFill>
                  <a:schemeClr val="accent3"/>
                </a:solidFill>
              </a:rPr>
              <a:t>Demographic</a:t>
            </a:r>
          </a:p>
        </p:txBody>
      </p:sp>
      <p:graphicFrame>
        <p:nvGraphicFramePr>
          <p:cNvPr id="13" name="Content Placeholder 4"/>
          <p:cNvGraphicFramePr>
            <a:graphicFrameLocks/>
          </p:cNvGraphicFramePr>
          <p:nvPr>
            <p:extLst>
              <p:ext uri="{D42A27DB-BD31-4B8C-83A1-F6EECF244321}">
                <p14:modId xmlns:p14="http://schemas.microsoft.com/office/powerpoint/2010/main" val="2797303022"/>
              </p:ext>
            </p:extLst>
          </p:nvPr>
        </p:nvGraphicFramePr>
        <p:xfrm>
          <a:off x="866898" y="1005954"/>
          <a:ext cx="3842806" cy="35644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 name="Text Placeholder 4"/>
          <p:cNvSpPr>
            <a:spLocks noGrp="1"/>
          </p:cNvSpPr>
          <p:nvPr>
            <p:ph type="body" sz="quarter" idx="15"/>
          </p:nvPr>
        </p:nvSpPr>
        <p:spPr>
          <a:xfrm>
            <a:off x="992874" y="4075881"/>
            <a:ext cx="3392860" cy="433197"/>
          </a:xfrm>
        </p:spPr>
        <p:txBody>
          <a:bodyPr/>
          <a:lstStyle/>
          <a:p>
            <a:pPr algn="l"/>
            <a:r>
              <a:rPr lang="en-GB" sz="1400" i="1" dirty="0">
                <a:solidFill>
                  <a:schemeClr val="accent3"/>
                </a:solidFill>
              </a:rPr>
              <a:t>If and when a </a:t>
            </a:r>
            <a:r>
              <a:rPr lang="en-GB" sz="1400" dirty="0">
                <a:solidFill>
                  <a:schemeClr val="accent3"/>
                </a:solidFill>
                <a:latin typeface="Segoe UI" panose="020B0502040204020203" pitchFamily="34" charset="0"/>
                <a:cs typeface="Segoe UI" panose="020B0502040204020203" pitchFamily="34" charset="0"/>
              </a:rPr>
              <a:t>payment is made</a:t>
            </a:r>
          </a:p>
        </p:txBody>
      </p:sp>
      <p:sp>
        <p:nvSpPr>
          <p:cNvPr id="15" name="Text Placeholder 4"/>
          <p:cNvSpPr>
            <a:spLocks noGrp="1"/>
          </p:cNvSpPr>
          <p:nvPr>
            <p:ph type="body" sz="quarter" idx="15"/>
          </p:nvPr>
        </p:nvSpPr>
        <p:spPr>
          <a:xfrm>
            <a:off x="5033040" y="4075880"/>
            <a:ext cx="3392860" cy="433197"/>
          </a:xfrm>
        </p:spPr>
        <p:txBody>
          <a:bodyPr/>
          <a:lstStyle/>
          <a:p>
            <a:pPr algn="l"/>
            <a:r>
              <a:rPr lang="en-GB" sz="1400" i="1" dirty="0">
                <a:solidFill>
                  <a:schemeClr val="accent3"/>
                </a:solidFill>
              </a:rPr>
              <a:t>Amount</a:t>
            </a:r>
            <a:r>
              <a:rPr lang="en-GB" sz="1400" dirty="0">
                <a:solidFill>
                  <a:schemeClr val="accent3"/>
                </a:solidFill>
              </a:rPr>
              <a:t> </a:t>
            </a:r>
            <a:r>
              <a:rPr lang="en-GB" sz="1400" dirty="0">
                <a:solidFill>
                  <a:schemeClr val="accent3"/>
                </a:solidFill>
                <a:latin typeface="Segoe UI" panose="020B0502040204020203" pitchFamily="34" charset="0"/>
                <a:cs typeface="Segoe UI" panose="020B0502040204020203" pitchFamily="34" charset="0"/>
              </a:rPr>
              <a:t>of payment being made</a:t>
            </a:r>
          </a:p>
        </p:txBody>
      </p:sp>
    </p:spTree>
    <p:extLst>
      <p:ext uri="{BB962C8B-B14F-4D97-AF65-F5344CB8AC3E}">
        <p14:creationId xmlns:p14="http://schemas.microsoft.com/office/powerpoint/2010/main" val="180723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p:txBody>
          <a:bodyPr/>
          <a:lstStyle/>
          <a:p>
            <a:pPr algn="l"/>
            <a:r>
              <a:rPr lang="en-GB" dirty="0">
                <a:solidFill>
                  <a:schemeClr val="tx2"/>
                </a:solidFill>
              </a:rPr>
              <a:t>Impact of increase in each assumption </a:t>
            </a:r>
          </a:p>
        </p:txBody>
      </p:sp>
      <p:pic>
        <p:nvPicPr>
          <p:cNvPr id="5" name="Picture Placeholder 5">
            <a:extLst>
              <a:ext uri="{FF2B5EF4-FFF2-40B4-BE49-F238E27FC236}">
                <a16:creationId xmlns:a16="http://schemas.microsoft.com/office/drawing/2014/main" id="{9EA45B0E-7F71-4C3B-AF04-C99B613C905A}"/>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tretch>
            <a:fillRect/>
          </a:stretch>
        </p:blipFill>
        <p:spPr>
          <a:xfrm>
            <a:off x="0" y="1022024"/>
            <a:ext cx="4663440" cy="3108563"/>
          </a:xfrm>
        </p:spPr>
      </p:pic>
      <p:graphicFrame>
        <p:nvGraphicFramePr>
          <p:cNvPr id="7" name="Content Placeholder 4">
            <a:extLst>
              <a:ext uri="{FF2B5EF4-FFF2-40B4-BE49-F238E27FC236}">
                <a16:creationId xmlns:a16="http://schemas.microsoft.com/office/drawing/2014/main" id="{12B466D5-4F6F-42CC-94CA-28379DDF7DE0}"/>
              </a:ext>
            </a:extLst>
          </p:cNvPr>
          <p:cNvGraphicFramePr>
            <a:graphicFrameLocks/>
          </p:cNvGraphicFramePr>
          <p:nvPr/>
        </p:nvGraphicFramePr>
        <p:xfrm>
          <a:off x="3400495" y="929282"/>
          <a:ext cx="5470161" cy="32940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Slide Number Placeholder 3">
            <a:extLst>
              <a:ext uri="{FF2B5EF4-FFF2-40B4-BE49-F238E27FC236}">
                <a16:creationId xmlns:a16="http://schemas.microsoft.com/office/drawing/2014/main" id="{00ADA450-6630-16F5-23D4-1D027D7BD94B}"/>
              </a:ext>
            </a:extLst>
          </p:cNvPr>
          <p:cNvSpPr>
            <a:spLocks noGrp="1"/>
          </p:cNvSpPr>
          <p:nvPr>
            <p:ph type="sldNum" sz="quarter" idx="12"/>
          </p:nvPr>
        </p:nvSpPr>
        <p:spPr>
          <a:xfrm>
            <a:off x="8473441" y="4723191"/>
            <a:ext cx="456240" cy="273844"/>
          </a:xfrm>
        </p:spPr>
        <p:txBody>
          <a:bodyPr/>
          <a:lstStyle/>
          <a:p>
            <a:fld id="{BF3629CB-DEA0-4F6D-B9A2-8B35DB726C2D}" type="slidenum">
              <a:rPr lang="en-GB" smtClean="0"/>
              <a:pPr/>
              <a:t>15</a:t>
            </a:fld>
            <a:endParaRPr lang="en-GB" dirty="0"/>
          </a:p>
        </p:txBody>
      </p:sp>
    </p:spTree>
    <p:extLst>
      <p:ext uri="{BB962C8B-B14F-4D97-AF65-F5344CB8AC3E}">
        <p14:creationId xmlns:p14="http://schemas.microsoft.com/office/powerpoint/2010/main" val="3327610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
          <p:cNvSpPr>
            <a:spLocks noGrp="1"/>
          </p:cNvSpPr>
          <p:nvPr>
            <p:ph type="body" sz="quarter" idx="15"/>
          </p:nvPr>
        </p:nvSpPr>
        <p:spPr/>
        <p:txBody>
          <a:bodyPr/>
          <a:lstStyle/>
          <a:p>
            <a:pPr algn="l"/>
            <a:r>
              <a:rPr lang="en-GB" dirty="0">
                <a:solidFill>
                  <a:schemeClr val="tx2"/>
                </a:solidFill>
              </a:rPr>
              <a:t>Key financial </a:t>
            </a:r>
            <a:r>
              <a:rPr lang="en-GB" sz="2800" dirty="0">
                <a:solidFill>
                  <a:schemeClr val="tx2"/>
                </a:solidFill>
              </a:rPr>
              <a:t>assumptions – impact</a:t>
            </a:r>
          </a:p>
        </p:txBody>
      </p:sp>
      <p:sp>
        <p:nvSpPr>
          <p:cNvPr id="4" name="Slide Number Placeholder 3"/>
          <p:cNvSpPr>
            <a:spLocks noGrp="1"/>
          </p:cNvSpPr>
          <p:nvPr>
            <p:ph type="sldNum" sz="quarter" idx="12"/>
          </p:nvPr>
        </p:nvSpPr>
        <p:spPr/>
        <p:txBody>
          <a:bodyPr/>
          <a:lstStyle/>
          <a:p>
            <a:fld id="{BF3629CB-DEA0-4F6D-B9A2-8B35DB726C2D}" type="slidenum">
              <a:rPr lang="en-GB" smtClean="0"/>
              <a:pPr/>
              <a:t>16</a:t>
            </a:fld>
            <a:endParaRPr lang="en-GB" dirty="0"/>
          </a:p>
        </p:txBody>
      </p:sp>
      <p:sp>
        <p:nvSpPr>
          <p:cNvPr id="10" name="Text Placeholder 8">
            <a:extLst>
              <a:ext uri="{FF2B5EF4-FFF2-40B4-BE49-F238E27FC236}">
                <a16:creationId xmlns:a16="http://schemas.microsoft.com/office/drawing/2014/main" id="{9CF4A62A-677B-6DE4-7B72-A846FEF4A303}"/>
              </a:ext>
            </a:extLst>
          </p:cNvPr>
          <p:cNvSpPr txBox="1">
            <a:spLocks/>
          </p:cNvSpPr>
          <p:nvPr/>
        </p:nvSpPr>
        <p:spPr>
          <a:xfrm>
            <a:off x="226088" y="2752756"/>
            <a:ext cx="8618136" cy="566494"/>
          </a:xfrm>
          <a:prstGeom prst="rect">
            <a:avLst/>
          </a:prstGeom>
        </p:spPr>
        <p:txBody>
          <a:bodyPr vert="horz" lIns="91440" tIns="45720" rIns="91440" bIns="45720" rtlCol="0" anchor="t">
            <a:noAutofit/>
          </a:bodyPr>
          <a:lstStyle>
            <a:lvl1pPr marL="0" indent="0" algn="l" defTabSz="914400" rtl="0" eaLnBrk="1" latinLnBrk="0" hangingPunct="1">
              <a:spcBef>
                <a:spcPts val="0"/>
              </a:spcBef>
              <a:spcAft>
                <a:spcPts val="600"/>
              </a:spcAft>
              <a:buClr>
                <a:schemeClr val="accent1"/>
              </a:buClr>
              <a:buFont typeface="Segoe UI" panose="020B0502040204020203" pitchFamily="34" charset="0"/>
              <a:buNone/>
              <a:defRPr sz="1800" kern="1200" baseline="0">
                <a:solidFill>
                  <a:srgbClr val="009FE3"/>
                </a:solidFill>
                <a:latin typeface="Segoe UI Semibold" panose="020B0702040204020203" pitchFamily="34" charset="0"/>
                <a:ea typeface="+mn-ea"/>
                <a:cs typeface="Segoe UI Semibold" panose="020B0702040204020203" pitchFamily="34" charset="0"/>
              </a:defRPr>
            </a:lvl1pPr>
            <a:lvl2pPr marL="742950" indent="-285750" algn="l" defTabSz="914400" rtl="0" eaLnBrk="1" latinLnBrk="0" hangingPunct="1">
              <a:spcBef>
                <a:spcPts val="0"/>
              </a:spcBef>
              <a:spcAft>
                <a:spcPts val="600"/>
              </a:spcAft>
              <a:buClr>
                <a:schemeClr val="accent1"/>
              </a:buClr>
              <a:buFont typeface="Segoe UI" panose="020B0502040204020203"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sp>
        <p:nvSpPr>
          <p:cNvPr id="11" name="Rectangle: Rounded Corners 10">
            <a:extLst>
              <a:ext uri="{FF2B5EF4-FFF2-40B4-BE49-F238E27FC236}">
                <a16:creationId xmlns:a16="http://schemas.microsoft.com/office/drawing/2014/main" id="{20891518-CBF6-8652-E655-128E8CC3EA0E}"/>
              </a:ext>
            </a:extLst>
          </p:cNvPr>
          <p:cNvSpPr/>
          <p:nvPr/>
        </p:nvSpPr>
        <p:spPr>
          <a:xfrm>
            <a:off x="915274" y="2914453"/>
            <a:ext cx="7313451" cy="1303538"/>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GB" sz="1600" dirty="0"/>
              <a:t>Difference between discount rate and CPI is key</a:t>
            </a:r>
          </a:p>
          <a:p>
            <a:pPr algn="ctr"/>
            <a:r>
              <a:rPr lang="en-GB" sz="1600" dirty="0"/>
              <a:t>Higher inflation and salary increases but higher discount rate </a:t>
            </a:r>
          </a:p>
          <a:p>
            <a:pPr algn="ctr"/>
            <a:endParaRPr lang="en-GB" sz="1600" dirty="0"/>
          </a:p>
          <a:p>
            <a:pPr algn="ctr"/>
            <a:r>
              <a:rPr lang="en-GB" sz="1600" dirty="0"/>
              <a:t>Similar to 2019 so impact on funding position is small </a:t>
            </a:r>
            <a:endParaRPr lang="en-GB" sz="1200" dirty="0"/>
          </a:p>
          <a:p>
            <a:pPr algn="ctr"/>
            <a:endParaRPr lang="en-GB" sz="1200" dirty="0"/>
          </a:p>
        </p:txBody>
      </p:sp>
      <p:graphicFrame>
        <p:nvGraphicFramePr>
          <p:cNvPr id="3" name="Table 2">
            <a:extLst>
              <a:ext uri="{FF2B5EF4-FFF2-40B4-BE49-F238E27FC236}">
                <a16:creationId xmlns:a16="http://schemas.microsoft.com/office/drawing/2014/main" id="{21502A4F-4537-B29A-895C-706338512659}"/>
              </a:ext>
            </a:extLst>
          </p:cNvPr>
          <p:cNvGraphicFramePr>
            <a:graphicFrameLocks noGrp="1"/>
          </p:cNvGraphicFramePr>
          <p:nvPr>
            <p:extLst>
              <p:ext uri="{D42A27DB-BD31-4B8C-83A1-F6EECF244321}">
                <p14:modId xmlns:p14="http://schemas.microsoft.com/office/powerpoint/2010/main" val="409929457"/>
              </p:ext>
            </p:extLst>
          </p:nvPr>
        </p:nvGraphicFramePr>
        <p:xfrm>
          <a:off x="1313411" y="1087206"/>
          <a:ext cx="5606816" cy="1511319"/>
        </p:xfrm>
        <a:graphic>
          <a:graphicData uri="http://schemas.openxmlformats.org/drawingml/2006/table">
            <a:tbl>
              <a:tblPr/>
              <a:tblGrid>
                <a:gridCol w="2237382">
                  <a:extLst>
                    <a:ext uri="{9D8B030D-6E8A-4147-A177-3AD203B41FA5}">
                      <a16:colId xmlns:a16="http://schemas.microsoft.com/office/drawing/2014/main" val="3877145251"/>
                    </a:ext>
                  </a:extLst>
                </a:gridCol>
                <a:gridCol w="2131159">
                  <a:extLst>
                    <a:ext uri="{9D8B030D-6E8A-4147-A177-3AD203B41FA5}">
                      <a16:colId xmlns:a16="http://schemas.microsoft.com/office/drawing/2014/main" val="2810461946"/>
                    </a:ext>
                  </a:extLst>
                </a:gridCol>
                <a:gridCol w="1238275">
                  <a:extLst>
                    <a:ext uri="{9D8B030D-6E8A-4147-A177-3AD203B41FA5}">
                      <a16:colId xmlns:a16="http://schemas.microsoft.com/office/drawing/2014/main" val="3419848575"/>
                    </a:ext>
                  </a:extLst>
                </a:gridCol>
              </a:tblGrid>
              <a:tr h="503772">
                <a:tc>
                  <a:txBody>
                    <a:bodyPr/>
                    <a:lstStyle/>
                    <a:p>
                      <a:pPr algn="l" fontAlgn="ctr"/>
                      <a:r>
                        <a:rPr lang="en-GB" sz="1400" b="0" i="0" u="none" strike="noStrike" dirty="0">
                          <a:solidFill>
                            <a:srgbClr val="41C0F0"/>
                          </a:solidFill>
                          <a:effectLst/>
                          <a:latin typeface="Segoe UI" panose="020B0502040204020203" pitchFamily="34" charset="0"/>
                        </a:rPr>
                        <a:t>Assumptions</a:t>
                      </a:r>
                    </a:p>
                  </a:txBody>
                  <a:tcPr marL="0" marR="0" marT="0" marB="0" anchor="ctr">
                    <a:lnL>
                      <a:noFill/>
                    </a:lnL>
                    <a:lnR>
                      <a:noFill/>
                    </a:lnR>
                    <a:lnT w="12700" cap="flat" cmpd="sng" algn="ctr">
                      <a:solidFill>
                        <a:srgbClr val="009FE3"/>
                      </a:solidFill>
                      <a:prstDash val="solid"/>
                      <a:round/>
                      <a:headEnd type="none" w="med" len="med"/>
                      <a:tailEnd type="none" w="med" len="med"/>
                    </a:lnT>
                    <a:lnB w="12700" cap="flat" cmpd="sng" algn="ctr">
                      <a:solidFill>
                        <a:srgbClr val="009FE3"/>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41C0F0"/>
                          </a:solidFill>
                          <a:effectLst/>
                          <a:latin typeface="Segoe UI" panose="020B0502040204020203" pitchFamily="34" charset="0"/>
                        </a:rPr>
                        <a:t>2022 valuation</a:t>
                      </a:r>
                    </a:p>
                  </a:txBody>
                  <a:tcPr marL="0" marR="0" marT="0" marB="0" anchor="ctr">
                    <a:lnL>
                      <a:noFill/>
                    </a:lnL>
                    <a:lnR>
                      <a:noFill/>
                    </a:lnR>
                    <a:lnT w="12700" cap="flat" cmpd="sng" algn="ctr">
                      <a:solidFill>
                        <a:srgbClr val="009FE3"/>
                      </a:solidFill>
                      <a:prstDash val="solid"/>
                      <a:round/>
                      <a:headEnd type="none" w="med" len="med"/>
                      <a:tailEnd type="none" w="med" len="med"/>
                    </a:lnT>
                    <a:lnB w="12700" cap="flat" cmpd="sng" algn="ctr">
                      <a:solidFill>
                        <a:srgbClr val="009FE3"/>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41C0F0"/>
                          </a:solidFill>
                          <a:effectLst/>
                          <a:latin typeface="Segoe UI" panose="020B0502040204020203" pitchFamily="34" charset="0"/>
                        </a:rPr>
                        <a:t>2019 valuation</a:t>
                      </a:r>
                    </a:p>
                  </a:txBody>
                  <a:tcPr marL="0" marR="0" marT="0" marB="0" anchor="ctr">
                    <a:lnL>
                      <a:noFill/>
                    </a:lnL>
                    <a:lnR>
                      <a:noFill/>
                    </a:lnR>
                    <a:lnT w="12700" cap="flat" cmpd="sng" algn="ctr">
                      <a:solidFill>
                        <a:srgbClr val="009FE3"/>
                      </a:solidFill>
                      <a:prstDash val="solid"/>
                      <a:round/>
                      <a:headEnd type="none" w="med" len="med"/>
                      <a:tailEnd type="none" w="med" len="med"/>
                    </a:lnT>
                    <a:lnB w="12700" cap="flat" cmpd="sng" algn="ctr">
                      <a:solidFill>
                        <a:srgbClr val="009FE3"/>
                      </a:solidFill>
                      <a:prstDash val="solid"/>
                      <a:round/>
                      <a:headEnd type="none" w="med" len="med"/>
                      <a:tailEnd type="none" w="med" len="med"/>
                    </a:lnB>
                    <a:solidFill>
                      <a:srgbClr val="FFFFFF"/>
                    </a:solidFill>
                  </a:tcPr>
                </a:tc>
                <a:extLst>
                  <a:ext uri="{0D108BD9-81ED-4DB2-BD59-A6C34878D82A}">
                    <a16:rowId xmlns:a16="http://schemas.microsoft.com/office/drawing/2014/main" val="161885820"/>
                  </a:ext>
                </a:extLst>
              </a:tr>
              <a:tr h="335849">
                <a:tc>
                  <a:txBody>
                    <a:bodyPr/>
                    <a:lstStyle/>
                    <a:p>
                      <a:pPr algn="l" fontAlgn="ctr"/>
                      <a:r>
                        <a:rPr lang="en-GB" sz="1400" b="0" i="0" u="none" strike="noStrike" baseline="0" dirty="0">
                          <a:solidFill>
                            <a:srgbClr val="000000"/>
                          </a:solidFill>
                          <a:effectLst/>
                          <a:latin typeface="Segoe UI" panose="020B0502040204020203" pitchFamily="34" charset="0"/>
                        </a:rPr>
                        <a:t>CPI inflation</a:t>
                      </a:r>
                    </a:p>
                  </a:txBody>
                  <a:tcPr marL="0" marR="0" marT="0" marB="0" anchor="ctr">
                    <a:lnL>
                      <a:noFill/>
                    </a:lnL>
                    <a:lnR>
                      <a:noFill/>
                    </a:lnR>
                    <a:lnT w="12700" cap="flat" cmpd="sng" algn="ctr">
                      <a:solidFill>
                        <a:srgbClr val="009FE3"/>
                      </a:solidFill>
                      <a:prstDash val="solid"/>
                      <a:round/>
                      <a:headEnd type="none" w="med" len="med"/>
                      <a:tailEnd type="none" w="med" len="med"/>
                    </a:lnT>
                    <a:lnB>
                      <a:noFill/>
                    </a:lnB>
                    <a:solidFill>
                      <a:srgbClr val="FFFFFF"/>
                    </a:solidFill>
                  </a:tcPr>
                </a:tc>
                <a:tc>
                  <a:txBody>
                    <a:bodyPr/>
                    <a:lstStyle/>
                    <a:p>
                      <a:pPr algn="ctr" fontAlgn="ctr"/>
                      <a:r>
                        <a:rPr lang="en-GB" sz="1400" b="0" i="0" u="none" strike="noStrike" baseline="0" dirty="0">
                          <a:solidFill>
                            <a:srgbClr val="000000"/>
                          </a:solidFill>
                          <a:effectLst/>
                          <a:latin typeface="Segoe UI" panose="020B0502040204020203" pitchFamily="34" charset="0"/>
                        </a:rPr>
                        <a:t>2.9%</a:t>
                      </a:r>
                    </a:p>
                  </a:txBody>
                  <a:tcPr marL="0" marR="0" marT="0" marB="0" anchor="ctr">
                    <a:lnL>
                      <a:noFill/>
                    </a:lnL>
                    <a:lnR>
                      <a:noFill/>
                    </a:lnR>
                    <a:lnT w="12700" cap="flat" cmpd="sng" algn="ctr">
                      <a:solidFill>
                        <a:srgbClr val="009FE3"/>
                      </a:solidFill>
                      <a:prstDash val="solid"/>
                      <a:round/>
                      <a:headEnd type="none" w="med" len="med"/>
                      <a:tailEnd type="none" w="med" len="med"/>
                    </a:lnT>
                    <a:lnB>
                      <a:noFill/>
                    </a:lnB>
                    <a:solidFill>
                      <a:srgbClr val="FFFFFF"/>
                    </a:solidFill>
                  </a:tcPr>
                </a:tc>
                <a:tc>
                  <a:txBody>
                    <a:bodyPr/>
                    <a:lstStyle/>
                    <a:p>
                      <a:pPr algn="ctr" fontAlgn="b"/>
                      <a:r>
                        <a:rPr lang="en-GB" sz="1400" b="0" i="0" u="none" strike="noStrike" baseline="0" dirty="0">
                          <a:solidFill>
                            <a:srgbClr val="000000"/>
                          </a:solidFill>
                          <a:effectLst/>
                          <a:latin typeface="Segoe UI" panose="020B0502040204020203" pitchFamily="34" charset="0"/>
                        </a:rPr>
                        <a:t>2.3%</a:t>
                      </a:r>
                    </a:p>
                  </a:txBody>
                  <a:tcPr marL="0" marR="0" marT="0" marB="0" anchor="b">
                    <a:lnL>
                      <a:noFill/>
                    </a:lnL>
                    <a:lnR>
                      <a:noFill/>
                    </a:lnR>
                    <a:lnT w="12700" cap="flat" cmpd="sng" algn="ctr">
                      <a:solidFill>
                        <a:srgbClr val="009FE3"/>
                      </a:solidFill>
                      <a:prstDash val="solid"/>
                      <a:round/>
                      <a:headEnd type="none" w="med" len="med"/>
                      <a:tailEnd type="none" w="med" len="med"/>
                    </a:lnT>
                    <a:lnB>
                      <a:noFill/>
                    </a:lnB>
                  </a:tcPr>
                </a:tc>
                <a:extLst>
                  <a:ext uri="{0D108BD9-81ED-4DB2-BD59-A6C34878D82A}">
                    <a16:rowId xmlns:a16="http://schemas.microsoft.com/office/drawing/2014/main" val="2755604468"/>
                  </a:ext>
                </a:extLst>
              </a:tr>
              <a:tr h="335849">
                <a:tc>
                  <a:txBody>
                    <a:bodyPr/>
                    <a:lstStyle/>
                    <a:p>
                      <a:pPr algn="l" fontAlgn="ctr"/>
                      <a:r>
                        <a:rPr lang="en-GB" sz="1400" b="0" i="0" u="none" strike="noStrike" baseline="0" dirty="0">
                          <a:solidFill>
                            <a:srgbClr val="000000"/>
                          </a:solidFill>
                          <a:effectLst/>
                          <a:latin typeface="Segoe UI" panose="020B0502040204020203" pitchFamily="34" charset="0"/>
                        </a:rPr>
                        <a:t>Salary increases</a:t>
                      </a:r>
                    </a:p>
                  </a:txBody>
                  <a:tcPr marL="0" marR="0" marT="0" marB="0" anchor="ctr">
                    <a:lnL>
                      <a:noFill/>
                    </a:lnL>
                    <a:lnR>
                      <a:noFill/>
                    </a:lnR>
                    <a:lnT>
                      <a:noFill/>
                    </a:lnT>
                    <a:lnB>
                      <a:noFill/>
                    </a:lnB>
                    <a:solidFill>
                      <a:srgbClr val="FFFFFF"/>
                    </a:solidFill>
                  </a:tcPr>
                </a:tc>
                <a:tc>
                  <a:txBody>
                    <a:bodyPr/>
                    <a:lstStyle/>
                    <a:p>
                      <a:pPr algn="ctr" fontAlgn="ctr"/>
                      <a:r>
                        <a:rPr lang="en-GB" sz="1400" b="0" i="0" u="none" strike="noStrike" baseline="0" dirty="0">
                          <a:solidFill>
                            <a:srgbClr val="000000"/>
                          </a:solidFill>
                          <a:effectLst/>
                          <a:latin typeface="Segoe UI" panose="020B0502040204020203" pitchFamily="34" charset="0"/>
                        </a:rPr>
                        <a:t>3.9%</a:t>
                      </a:r>
                    </a:p>
                  </a:txBody>
                  <a:tcPr marL="0" marR="0" marT="0" marB="0" anchor="ctr">
                    <a:lnL>
                      <a:noFill/>
                    </a:lnL>
                    <a:lnR>
                      <a:noFill/>
                    </a:lnR>
                    <a:lnT>
                      <a:noFill/>
                    </a:lnT>
                    <a:lnB>
                      <a:noFill/>
                    </a:lnB>
                    <a:solidFill>
                      <a:srgbClr val="FFFFFF"/>
                    </a:solidFill>
                  </a:tcPr>
                </a:tc>
                <a:tc>
                  <a:txBody>
                    <a:bodyPr/>
                    <a:lstStyle/>
                    <a:p>
                      <a:pPr algn="ctr" fontAlgn="ctr"/>
                      <a:r>
                        <a:rPr lang="en-GB" sz="1400" b="0" i="0" u="none" strike="noStrike" baseline="0" dirty="0">
                          <a:solidFill>
                            <a:srgbClr val="000000"/>
                          </a:solidFill>
                          <a:effectLst/>
                          <a:latin typeface="Segoe UI" panose="020B0502040204020203" pitchFamily="34" charset="0"/>
                        </a:rPr>
                        <a:t>2.3%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502394902"/>
                  </a:ext>
                </a:extLst>
              </a:tr>
              <a:tr h="335849">
                <a:tc>
                  <a:txBody>
                    <a:bodyPr/>
                    <a:lstStyle/>
                    <a:p>
                      <a:pPr algn="l" fontAlgn="ctr"/>
                      <a:r>
                        <a:rPr lang="en-GB" sz="1400" b="0" i="0" u="none" strike="noStrike" dirty="0">
                          <a:solidFill>
                            <a:srgbClr val="000000"/>
                          </a:solidFill>
                          <a:effectLst/>
                          <a:latin typeface="Segoe UI" panose="020B0502040204020203" pitchFamily="34" charset="0"/>
                        </a:rPr>
                        <a:t>Discount rate</a:t>
                      </a:r>
                    </a:p>
                  </a:txBody>
                  <a:tcPr marL="0" marR="0" marT="0" marB="0" anchor="ctr">
                    <a:lnL>
                      <a:noFill/>
                    </a:lnL>
                    <a:lnR>
                      <a:noFill/>
                    </a:lnR>
                    <a:lnT>
                      <a:noFill/>
                    </a:lnT>
                    <a:lnB>
                      <a:noFill/>
                    </a:lnB>
                    <a:solidFill>
                      <a:srgbClr val="FFFFFF"/>
                    </a:solidFill>
                  </a:tcPr>
                </a:tc>
                <a:tc>
                  <a:txBody>
                    <a:bodyPr/>
                    <a:lstStyle/>
                    <a:p>
                      <a:pPr algn="ctr" fontAlgn="ctr"/>
                      <a:r>
                        <a:rPr lang="en-GB" sz="1400" b="0" i="0" u="none" strike="noStrike" dirty="0">
                          <a:solidFill>
                            <a:srgbClr val="000000"/>
                          </a:solidFill>
                          <a:effectLst/>
                          <a:latin typeface="Segoe UI" panose="020B0502040204020203" pitchFamily="34" charset="0"/>
                        </a:rPr>
                        <a:t>4.6%</a:t>
                      </a:r>
                    </a:p>
                  </a:txBody>
                  <a:tcPr marL="0" marR="0" marT="0" marB="0" anchor="ctr">
                    <a:lnL>
                      <a:noFill/>
                    </a:lnL>
                    <a:lnR>
                      <a:noFill/>
                    </a:lnR>
                    <a:lnT>
                      <a:noFill/>
                    </a:lnT>
                    <a:lnB>
                      <a:noFill/>
                    </a:lnB>
                    <a:solidFill>
                      <a:srgbClr val="FFFFFF"/>
                    </a:solidFill>
                  </a:tcPr>
                </a:tc>
                <a:tc>
                  <a:txBody>
                    <a:bodyPr/>
                    <a:lstStyle/>
                    <a:p>
                      <a:pPr algn="ctr" fontAlgn="ctr"/>
                      <a:r>
                        <a:rPr lang="en-GB" sz="1400" b="0" i="0" u="none" strike="noStrike" dirty="0">
                          <a:solidFill>
                            <a:srgbClr val="000000"/>
                          </a:solidFill>
                          <a:effectLst/>
                          <a:latin typeface="Segoe UI" panose="020B0502040204020203" pitchFamily="34" charset="0"/>
                        </a:rPr>
                        <a:t>4.0%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574531793"/>
                  </a:ext>
                </a:extLst>
              </a:tr>
            </a:tbl>
          </a:graphicData>
        </a:graphic>
      </p:graphicFrame>
    </p:spTree>
    <p:extLst>
      <p:ext uri="{BB962C8B-B14F-4D97-AF65-F5344CB8AC3E}">
        <p14:creationId xmlns:p14="http://schemas.microsoft.com/office/powerpoint/2010/main" val="27709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
          <p:cNvSpPr>
            <a:spLocks noGrp="1"/>
          </p:cNvSpPr>
          <p:nvPr>
            <p:ph type="body" sz="quarter" idx="15"/>
          </p:nvPr>
        </p:nvSpPr>
        <p:spPr/>
        <p:txBody>
          <a:bodyPr/>
          <a:lstStyle/>
          <a:p>
            <a:pPr algn="l"/>
            <a:r>
              <a:rPr lang="en-GB" sz="2800" dirty="0">
                <a:solidFill>
                  <a:schemeClr val="tx2"/>
                </a:solidFill>
              </a:rPr>
              <a:t>Future mortality improvements</a:t>
            </a:r>
          </a:p>
        </p:txBody>
      </p:sp>
      <p:sp>
        <p:nvSpPr>
          <p:cNvPr id="4" name="Slide Number Placeholder 3"/>
          <p:cNvSpPr>
            <a:spLocks noGrp="1"/>
          </p:cNvSpPr>
          <p:nvPr>
            <p:ph type="sldNum" sz="quarter" idx="12"/>
          </p:nvPr>
        </p:nvSpPr>
        <p:spPr/>
        <p:txBody>
          <a:bodyPr/>
          <a:lstStyle/>
          <a:p>
            <a:fld id="{BF3629CB-DEA0-4F6D-B9A2-8B35DB726C2D}" type="slidenum">
              <a:rPr lang="en-GB" smtClean="0"/>
              <a:pPr/>
              <a:t>17</a:t>
            </a:fld>
            <a:endParaRPr lang="en-GB" dirty="0"/>
          </a:p>
        </p:txBody>
      </p:sp>
      <p:pic>
        <p:nvPicPr>
          <p:cNvPr id="6" name="Picture 5" descr="Chart, line chart&#10;&#10;Description automatically generated">
            <a:extLst>
              <a:ext uri="{FF2B5EF4-FFF2-40B4-BE49-F238E27FC236}">
                <a16:creationId xmlns:a16="http://schemas.microsoft.com/office/drawing/2014/main" id="{4FB66A4B-0BD9-D943-D39F-E456BBFA24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0218" y="769621"/>
            <a:ext cx="6074478" cy="3104110"/>
          </a:xfrm>
          <a:prstGeom prst="rect">
            <a:avLst/>
          </a:prstGeom>
          <a:noFill/>
        </p:spPr>
      </p:pic>
      <p:graphicFrame>
        <p:nvGraphicFramePr>
          <p:cNvPr id="2" name="Table 1">
            <a:extLst>
              <a:ext uri="{FF2B5EF4-FFF2-40B4-BE49-F238E27FC236}">
                <a16:creationId xmlns:a16="http://schemas.microsoft.com/office/drawing/2014/main" id="{8708AFB4-8BB6-F974-B0C7-663E5B3ACA6F}"/>
              </a:ext>
            </a:extLst>
          </p:cNvPr>
          <p:cNvGraphicFramePr>
            <a:graphicFrameLocks noGrp="1"/>
          </p:cNvGraphicFramePr>
          <p:nvPr>
            <p:extLst>
              <p:ext uri="{D42A27DB-BD31-4B8C-83A1-F6EECF244321}">
                <p14:modId xmlns:p14="http://schemas.microsoft.com/office/powerpoint/2010/main" val="3302288811"/>
              </p:ext>
            </p:extLst>
          </p:nvPr>
        </p:nvGraphicFramePr>
        <p:xfrm>
          <a:off x="1506729" y="3981796"/>
          <a:ext cx="6813266" cy="821285"/>
        </p:xfrm>
        <a:graphic>
          <a:graphicData uri="http://schemas.openxmlformats.org/drawingml/2006/table">
            <a:tbl>
              <a:tblPr/>
              <a:tblGrid>
                <a:gridCol w="1536637">
                  <a:extLst>
                    <a:ext uri="{9D8B030D-6E8A-4147-A177-3AD203B41FA5}">
                      <a16:colId xmlns:a16="http://schemas.microsoft.com/office/drawing/2014/main" val="3191743286"/>
                    </a:ext>
                  </a:extLst>
                </a:gridCol>
                <a:gridCol w="5276629">
                  <a:extLst>
                    <a:ext uri="{9D8B030D-6E8A-4147-A177-3AD203B41FA5}">
                      <a16:colId xmlns:a16="http://schemas.microsoft.com/office/drawing/2014/main" val="2755191604"/>
                    </a:ext>
                  </a:extLst>
                </a:gridCol>
              </a:tblGrid>
              <a:tr h="8212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rgbClr val="00B050"/>
                          </a:solidFill>
                        </a:rPr>
                        <a:t>Reduces</a:t>
                      </a:r>
                      <a:r>
                        <a:rPr lang="en-GB" sz="1100"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rPr>
                        <a:t>liabilities</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tx2"/>
                    </a:solidFill>
                  </a:tcPr>
                </a:tc>
                <a:tc>
                  <a:txBody>
                    <a:bodyPr/>
                    <a:lstStyle/>
                    <a:p>
                      <a:pPr algn="ctr"/>
                      <a:r>
                        <a:rPr lang="en-GB" sz="1400" dirty="0">
                          <a:solidFill>
                            <a:schemeClr val="tx1"/>
                          </a:solidFill>
                        </a:rPr>
                        <a:t>Mortality assumptions improve the funding position by 1.1% and reduce primary contributions by 0.5%</a:t>
                      </a:r>
                      <a:endParaRPr lang="en-GB" sz="1000" dirty="0">
                        <a:solidFill>
                          <a:schemeClr val="tx1"/>
                        </a:solidFill>
                      </a:endParaRPr>
                    </a:p>
                    <a:p>
                      <a:pPr algn="ct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54746634"/>
                  </a:ext>
                </a:extLst>
              </a:tr>
            </a:tbl>
          </a:graphicData>
        </a:graphic>
      </p:graphicFrame>
      <p:sp>
        <p:nvSpPr>
          <p:cNvPr id="7" name="Arrow: Down 6">
            <a:extLst>
              <a:ext uri="{FF2B5EF4-FFF2-40B4-BE49-F238E27FC236}">
                <a16:creationId xmlns:a16="http://schemas.microsoft.com/office/drawing/2014/main" id="{373B32D9-5256-78BD-7F6A-01001E5E9EB8}"/>
              </a:ext>
            </a:extLst>
          </p:cNvPr>
          <p:cNvSpPr/>
          <p:nvPr/>
        </p:nvSpPr>
        <p:spPr>
          <a:xfrm>
            <a:off x="2090625" y="4368712"/>
            <a:ext cx="302859" cy="320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1276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F3629CB-DEA0-4F6D-B9A2-8B35DB726C2D}" type="slidenum">
              <a:rPr lang="en-GB" smtClean="0"/>
              <a:pPr/>
              <a:t>18</a:t>
            </a:fld>
            <a:endParaRPr lang="en-GB" dirty="0"/>
          </a:p>
        </p:txBody>
      </p:sp>
      <p:sp>
        <p:nvSpPr>
          <p:cNvPr id="6" name="Title 5"/>
          <p:cNvSpPr>
            <a:spLocks noGrp="1"/>
          </p:cNvSpPr>
          <p:nvPr>
            <p:ph type="title"/>
          </p:nvPr>
        </p:nvSpPr>
        <p:spPr/>
        <p:txBody>
          <a:bodyPr/>
          <a:lstStyle/>
          <a:p>
            <a:r>
              <a:rPr lang="en-GB" dirty="0"/>
              <a:t>Whole Fund results</a:t>
            </a:r>
          </a:p>
        </p:txBody>
      </p:sp>
      <p:sp>
        <p:nvSpPr>
          <p:cNvPr id="7" name="Text Placeholder 6"/>
          <p:cNvSpPr>
            <a:spLocks noGrp="1"/>
          </p:cNvSpPr>
          <p:nvPr>
            <p:ph type="body" sz="quarter" idx="11"/>
          </p:nvPr>
        </p:nvSpPr>
        <p:spPr>
          <a:xfrm>
            <a:off x="5707326" y="146465"/>
            <a:ext cx="3091115" cy="5970865"/>
          </a:xfrm>
        </p:spPr>
        <p:txBody>
          <a:bodyPr/>
          <a:lstStyle/>
          <a:p>
            <a:r>
              <a:rPr lang="en-GB" dirty="0"/>
              <a:t>3</a:t>
            </a:r>
          </a:p>
        </p:txBody>
      </p:sp>
    </p:spTree>
    <p:extLst>
      <p:ext uri="{BB962C8B-B14F-4D97-AF65-F5344CB8AC3E}">
        <p14:creationId xmlns:p14="http://schemas.microsoft.com/office/powerpoint/2010/main" val="175715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p:txBody>
          <a:bodyPr/>
          <a:lstStyle/>
          <a:p>
            <a:r>
              <a:rPr lang="en-GB" dirty="0">
                <a:solidFill>
                  <a:schemeClr val="tx2"/>
                </a:solidFill>
              </a:rPr>
              <a:t>2022 whole Fund results</a:t>
            </a:r>
          </a:p>
        </p:txBody>
      </p:sp>
      <p:sp>
        <p:nvSpPr>
          <p:cNvPr id="4" name="Slide Number Placeholder 3"/>
          <p:cNvSpPr>
            <a:spLocks noGrp="1"/>
          </p:cNvSpPr>
          <p:nvPr>
            <p:ph type="sldNum" sz="quarter" idx="12"/>
          </p:nvPr>
        </p:nvSpPr>
        <p:spPr/>
        <p:txBody>
          <a:bodyPr/>
          <a:lstStyle/>
          <a:p>
            <a:fld id="{BF3629CB-DEA0-4F6D-B9A2-8B35DB726C2D}" type="slidenum">
              <a:rPr lang="en-GB" smtClean="0">
                <a:solidFill>
                  <a:schemeClr val="accent5"/>
                </a:solidFill>
              </a:rPr>
              <a:pPr/>
              <a:t>19</a:t>
            </a:fld>
            <a:endParaRPr lang="en-GB" dirty="0">
              <a:solidFill>
                <a:schemeClr val="accent5"/>
              </a:solidFill>
            </a:endParaRPr>
          </a:p>
        </p:txBody>
      </p:sp>
      <p:sp>
        <p:nvSpPr>
          <p:cNvPr id="14" name="Round Single Corner Rectangle 13"/>
          <p:cNvSpPr/>
          <p:nvPr/>
        </p:nvSpPr>
        <p:spPr>
          <a:xfrm>
            <a:off x="9144001" y="273978"/>
            <a:ext cx="3013544" cy="3574453"/>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a:spcAft>
                <a:spcPts val="600"/>
              </a:spcAft>
            </a:pPr>
            <a:r>
              <a:rPr lang="en-GB" sz="2000" dirty="0">
                <a:solidFill>
                  <a:schemeClr val="accent1"/>
                </a:solidFill>
              </a:rPr>
              <a:t>Need further guidance?</a:t>
            </a:r>
          </a:p>
          <a:p>
            <a:r>
              <a:rPr lang="en-GB" sz="1600" dirty="0">
                <a:solidFill>
                  <a:schemeClr val="accent1"/>
                </a:solidFill>
              </a:rPr>
              <a:t>Check out our ‘Creating impactful presentations’ document:</a:t>
            </a:r>
          </a:p>
          <a:p>
            <a:endParaRPr lang="en-GB" sz="1600" dirty="0">
              <a:solidFill>
                <a:schemeClr val="accent1"/>
              </a:solidFill>
            </a:endParaRPr>
          </a:p>
          <a:p>
            <a:r>
              <a:rPr lang="en-GB" sz="1600" dirty="0">
                <a:hlinkClick r:id="rId3"/>
              </a:rPr>
              <a:t>barnettwaddingham.sharepoint.com/PA/Marketing/Design/SiteAssets/SitePages/Home/Creating Impactful Presentations.pdf</a:t>
            </a:r>
            <a:endParaRPr lang="en-GB" sz="1600" b="1" dirty="0">
              <a:solidFill>
                <a:schemeClr val="accent1"/>
              </a:solidFill>
            </a:endParaRPr>
          </a:p>
        </p:txBody>
      </p:sp>
      <p:graphicFrame>
        <p:nvGraphicFramePr>
          <p:cNvPr id="2" name="Chart 1">
            <a:extLst>
              <a:ext uri="{FF2B5EF4-FFF2-40B4-BE49-F238E27FC236}">
                <a16:creationId xmlns:a16="http://schemas.microsoft.com/office/drawing/2014/main" id="{2EBAC1E4-555A-D20F-D550-A932FA443676}"/>
              </a:ext>
            </a:extLst>
          </p:cNvPr>
          <p:cNvGraphicFramePr>
            <a:graphicFrameLocks/>
          </p:cNvGraphicFramePr>
          <p:nvPr>
            <p:extLst>
              <p:ext uri="{D42A27DB-BD31-4B8C-83A1-F6EECF244321}">
                <p14:modId xmlns:p14="http://schemas.microsoft.com/office/powerpoint/2010/main" val="3991571105"/>
              </p:ext>
            </p:extLst>
          </p:nvPr>
        </p:nvGraphicFramePr>
        <p:xfrm>
          <a:off x="1794617" y="834775"/>
          <a:ext cx="5358213" cy="39571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168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3629CB-DEA0-4F6D-B9A2-8B35DB726C2D}" type="slidenum">
              <a:rPr lang="en-GB" smtClean="0"/>
              <a:pPr/>
              <a:t>2</a:t>
            </a:fld>
            <a:endParaRPr lang="en-GB" dirty="0"/>
          </a:p>
        </p:txBody>
      </p:sp>
    </p:spTree>
    <p:extLst>
      <p:ext uri="{BB962C8B-B14F-4D97-AF65-F5344CB8AC3E}">
        <p14:creationId xmlns:p14="http://schemas.microsoft.com/office/powerpoint/2010/main" val="15720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190920" y="161354"/>
            <a:ext cx="8618136" cy="579194"/>
          </a:xfrm>
        </p:spPr>
        <p:txBody>
          <a:bodyPr/>
          <a:lstStyle/>
          <a:p>
            <a:r>
              <a:rPr lang="en-GB" dirty="0">
                <a:solidFill>
                  <a:schemeClr val="tx2"/>
                </a:solidFill>
              </a:rPr>
              <a:t>2022 whole Fund results</a:t>
            </a:r>
          </a:p>
        </p:txBody>
      </p:sp>
      <p:sp>
        <p:nvSpPr>
          <p:cNvPr id="4" name="Slide Number Placeholder 3"/>
          <p:cNvSpPr>
            <a:spLocks noGrp="1"/>
          </p:cNvSpPr>
          <p:nvPr>
            <p:ph type="sldNum" sz="quarter" idx="12"/>
          </p:nvPr>
        </p:nvSpPr>
        <p:spPr/>
        <p:txBody>
          <a:bodyPr/>
          <a:lstStyle/>
          <a:p>
            <a:fld id="{BF3629CB-DEA0-4F6D-B9A2-8B35DB726C2D}" type="slidenum">
              <a:rPr lang="en-GB" smtClean="0">
                <a:solidFill>
                  <a:schemeClr val="accent5"/>
                </a:solidFill>
              </a:rPr>
              <a:pPr/>
              <a:t>20</a:t>
            </a:fld>
            <a:endParaRPr lang="en-GB" dirty="0">
              <a:solidFill>
                <a:schemeClr val="accent5"/>
              </a:solidFill>
            </a:endParaRPr>
          </a:p>
        </p:txBody>
      </p:sp>
      <p:sp>
        <p:nvSpPr>
          <p:cNvPr id="5" name="Text Placeholder 4">
            <a:extLst>
              <a:ext uri="{FF2B5EF4-FFF2-40B4-BE49-F238E27FC236}">
                <a16:creationId xmlns:a16="http://schemas.microsoft.com/office/drawing/2014/main" id="{5B27090E-9514-38B1-3E33-CF402F5382D3}"/>
              </a:ext>
            </a:extLst>
          </p:cNvPr>
          <p:cNvSpPr>
            <a:spLocks noGrp="1"/>
          </p:cNvSpPr>
          <p:nvPr>
            <p:ph type="body" sz="quarter" idx="17"/>
          </p:nvPr>
        </p:nvSpPr>
        <p:spPr>
          <a:xfrm>
            <a:off x="1167920" y="748356"/>
            <a:ext cx="8618136" cy="566494"/>
          </a:xfrm>
        </p:spPr>
        <p:txBody>
          <a:bodyPr/>
          <a:lstStyle/>
          <a:p>
            <a:r>
              <a:rPr lang="en-GB" sz="1100" dirty="0"/>
              <a:t>The key factors that have influenced the funding level of the Fund over the period are illustrated in the chart below.</a:t>
            </a:r>
          </a:p>
          <a:p>
            <a:endParaRPr lang="en-GB" dirty="0"/>
          </a:p>
        </p:txBody>
      </p:sp>
      <p:sp>
        <p:nvSpPr>
          <p:cNvPr id="14" name="Round Single Corner Rectangle 13"/>
          <p:cNvSpPr/>
          <p:nvPr/>
        </p:nvSpPr>
        <p:spPr>
          <a:xfrm>
            <a:off x="9144001" y="273978"/>
            <a:ext cx="3013544" cy="3574453"/>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a:spcAft>
                <a:spcPts val="600"/>
              </a:spcAft>
            </a:pPr>
            <a:r>
              <a:rPr lang="en-GB" sz="2000" dirty="0">
                <a:solidFill>
                  <a:schemeClr val="accent1"/>
                </a:solidFill>
              </a:rPr>
              <a:t>Need further guidance?</a:t>
            </a:r>
          </a:p>
          <a:p>
            <a:r>
              <a:rPr lang="en-GB" sz="1600" dirty="0">
                <a:solidFill>
                  <a:schemeClr val="accent1"/>
                </a:solidFill>
              </a:rPr>
              <a:t>Check out our ‘Creating impactful presentations’ document:</a:t>
            </a:r>
          </a:p>
          <a:p>
            <a:endParaRPr lang="en-GB" sz="1600" dirty="0">
              <a:solidFill>
                <a:schemeClr val="accent1"/>
              </a:solidFill>
            </a:endParaRPr>
          </a:p>
          <a:p>
            <a:r>
              <a:rPr lang="en-GB" sz="1600" dirty="0">
                <a:hlinkClick r:id="rId3"/>
              </a:rPr>
              <a:t>barnettwaddingham.sharepoint.com/PA/Marketing/Design/SiteAssets/SitePages/Home/Creating Impactful Presentations.pdf</a:t>
            </a:r>
            <a:endParaRPr lang="en-GB" sz="1600" b="1" dirty="0">
              <a:solidFill>
                <a:schemeClr val="accent1"/>
              </a:solidFill>
            </a:endParaRPr>
          </a:p>
        </p:txBody>
      </p:sp>
      <mc:AlternateContent xmlns:mc="http://schemas.openxmlformats.org/markup-compatibility/2006" xmlns:cx1="http://schemas.microsoft.com/office/drawing/2015/9/8/chartex">
        <mc:Choice Requires="cx1">
          <p:graphicFrame>
            <p:nvGraphicFramePr>
              <p:cNvPr id="13" name="Chart 12">
                <a:extLst>
                  <a:ext uri="{FF2B5EF4-FFF2-40B4-BE49-F238E27FC236}">
                    <a16:creationId xmlns:a16="http://schemas.microsoft.com/office/drawing/2014/main" id="{E23A1910-2283-89D8-35B3-E12DFBBE1095}"/>
                  </a:ext>
                </a:extLst>
              </p:cNvPr>
              <p:cNvGraphicFramePr/>
              <p:nvPr>
                <p:extLst>
                  <p:ext uri="{D42A27DB-BD31-4B8C-83A1-F6EECF244321}">
                    <p14:modId xmlns:p14="http://schemas.microsoft.com/office/powerpoint/2010/main" val="2245303236"/>
                  </p:ext>
                </p:extLst>
              </p:nvPr>
            </p:nvGraphicFramePr>
            <p:xfrm>
              <a:off x="595993" y="661307"/>
              <a:ext cx="8058150" cy="4482193"/>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13" name="Chart 12">
                <a:extLst>
                  <a:ext uri="{FF2B5EF4-FFF2-40B4-BE49-F238E27FC236}">
                    <a16:creationId xmlns:a16="http://schemas.microsoft.com/office/drawing/2014/main" id="{E23A1910-2283-89D8-35B3-E12DFBBE1095}"/>
                  </a:ext>
                </a:extLst>
              </p:cNvPr>
              <p:cNvPicPr>
                <a:picLocks noGrp="1" noRot="1" noChangeAspect="1" noMove="1" noResize="1" noEditPoints="1" noAdjustHandles="1" noChangeArrowheads="1" noChangeShapeType="1"/>
              </p:cNvPicPr>
              <p:nvPr/>
            </p:nvPicPr>
            <p:blipFill>
              <a:blip r:embed="rId5"/>
              <a:stretch>
                <a:fillRect/>
              </a:stretch>
            </p:blipFill>
            <p:spPr>
              <a:xfrm>
                <a:off x="595993" y="661307"/>
                <a:ext cx="8058150" cy="4482193"/>
              </a:xfrm>
              <a:prstGeom prst="rect">
                <a:avLst/>
              </a:prstGeom>
            </p:spPr>
          </p:pic>
        </mc:Fallback>
      </mc:AlternateContent>
      <p:sp>
        <p:nvSpPr>
          <p:cNvPr id="3" name="Arrow: Down 2">
            <a:extLst>
              <a:ext uri="{FF2B5EF4-FFF2-40B4-BE49-F238E27FC236}">
                <a16:creationId xmlns:a16="http://schemas.microsoft.com/office/drawing/2014/main" id="{6A529D33-DFAD-680C-F2F2-4BB429CF5D79}"/>
              </a:ext>
            </a:extLst>
          </p:cNvPr>
          <p:cNvSpPr/>
          <p:nvPr/>
        </p:nvSpPr>
        <p:spPr>
          <a:xfrm rot="10800000">
            <a:off x="2948929" y="3062040"/>
            <a:ext cx="235251" cy="314767"/>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CF322ABF-BE7D-C3F6-7AC6-594D846872C4}"/>
              </a:ext>
            </a:extLst>
          </p:cNvPr>
          <p:cNvSpPr txBox="1"/>
          <p:nvPr/>
        </p:nvSpPr>
        <p:spPr>
          <a:xfrm>
            <a:off x="2382483" y="3376808"/>
            <a:ext cx="1368141" cy="276999"/>
          </a:xfrm>
          <a:prstGeom prst="rect">
            <a:avLst/>
          </a:prstGeom>
          <a:noFill/>
        </p:spPr>
        <p:txBody>
          <a:bodyPr wrap="square" rtlCol="0">
            <a:spAutoFit/>
          </a:bodyPr>
          <a:lstStyle/>
          <a:p>
            <a:pPr algn="ctr"/>
            <a:r>
              <a:rPr lang="en-GB" sz="1200" b="1" dirty="0"/>
              <a:t>Strong returns</a:t>
            </a:r>
          </a:p>
        </p:txBody>
      </p:sp>
      <p:sp>
        <p:nvSpPr>
          <p:cNvPr id="7" name="Arrow: Down 6">
            <a:extLst>
              <a:ext uri="{FF2B5EF4-FFF2-40B4-BE49-F238E27FC236}">
                <a16:creationId xmlns:a16="http://schemas.microsoft.com/office/drawing/2014/main" id="{73AC9838-6DCF-F449-8E28-40809D4F4A1C}"/>
              </a:ext>
            </a:extLst>
          </p:cNvPr>
          <p:cNvSpPr/>
          <p:nvPr/>
        </p:nvSpPr>
        <p:spPr>
          <a:xfrm rot="10800000">
            <a:off x="3505441" y="2109490"/>
            <a:ext cx="235251" cy="314767"/>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Down 7">
            <a:extLst>
              <a:ext uri="{FF2B5EF4-FFF2-40B4-BE49-F238E27FC236}">
                <a16:creationId xmlns:a16="http://schemas.microsoft.com/office/drawing/2014/main" id="{FC8A5A9D-7690-7C33-A876-2B3B8ED03394}"/>
              </a:ext>
            </a:extLst>
          </p:cNvPr>
          <p:cNvSpPr/>
          <p:nvPr/>
        </p:nvSpPr>
        <p:spPr>
          <a:xfrm rot="10800000">
            <a:off x="6092357" y="2053395"/>
            <a:ext cx="235251" cy="314767"/>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042F17A4-38A9-1403-9A0A-DEAAFE4A1B74}"/>
              </a:ext>
            </a:extLst>
          </p:cNvPr>
          <p:cNvSpPr txBox="1"/>
          <p:nvPr/>
        </p:nvSpPr>
        <p:spPr>
          <a:xfrm>
            <a:off x="3186147" y="2516373"/>
            <a:ext cx="1448266" cy="276999"/>
          </a:xfrm>
          <a:prstGeom prst="rect">
            <a:avLst/>
          </a:prstGeom>
          <a:noFill/>
        </p:spPr>
        <p:txBody>
          <a:bodyPr wrap="square" rtlCol="0">
            <a:spAutoFit/>
          </a:bodyPr>
          <a:lstStyle/>
          <a:p>
            <a:pPr algn="ctr"/>
            <a:r>
              <a:rPr lang="en-GB" sz="1200" b="1" dirty="0"/>
              <a:t>Higher inflation</a:t>
            </a:r>
          </a:p>
        </p:txBody>
      </p:sp>
      <p:sp>
        <p:nvSpPr>
          <p:cNvPr id="10" name="TextBox 9">
            <a:extLst>
              <a:ext uri="{FF2B5EF4-FFF2-40B4-BE49-F238E27FC236}">
                <a16:creationId xmlns:a16="http://schemas.microsoft.com/office/drawing/2014/main" id="{F6A50C9C-85C1-BCB4-189C-7942B58D7BE6}"/>
              </a:ext>
            </a:extLst>
          </p:cNvPr>
          <p:cNvSpPr txBox="1"/>
          <p:nvPr/>
        </p:nvSpPr>
        <p:spPr>
          <a:xfrm>
            <a:off x="5603475" y="2498340"/>
            <a:ext cx="1448266" cy="461665"/>
          </a:xfrm>
          <a:prstGeom prst="rect">
            <a:avLst/>
          </a:prstGeom>
          <a:noFill/>
        </p:spPr>
        <p:txBody>
          <a:bodyPr wrap="square" rtlCol="0">
            <a:spAutoFit/>
          </a:bodyPr>
          <a:lstStyle/>
          <a:p>
            <a:pPr algn="ctr"/>
            <a:r>
              <a:rPr lang="en-GB" sz="1200" b="1" dirty="0"/>
              <a:t>Higher discount rate</a:t>
            </a:r>
          </a:p>
        </p:txBody>
      </p:sp>
    </p:spTree>
    <p:extLst>
      <p:ext uri="{BB962C8B-B14F-4D97-AF65-F5344CB8AC3E}">
        <p14:creationId xmlns:p14="http://schemas.microsoft.com/office/powerpoint/2010/main" val="316885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p:txBody>
          <a:bodyPr/>
          <a:lstStyle/>
          <a:p>
            <a:r>
              <a:rPr lang="en-GB" dirty="0">
                <a:solidFill>
                  <a:schemeClr val="tx2"/>
                </a:solidFill>
              </a:rPr>
              <a:t>2022 primary rate (whole Fund level)</a:t>
            </a:r>
          </a:p>
        </p:txBody>
      </p:sp>
      <p:graphicFrame>
        <p:nvGraphicFramePr>
          <p:cNvPr id="2" name="Content Placeholder 1">
            <a:extLst>
              <a:ext uri="{FF2B5EF4-FFF2-40B4-BE49-F238E27FC236}">
                <a16:creationId xmlns:a16="http://schemas.microsoft.com/office/drawing/2014/main" id="{AAFCE028-43BC-2324-040C-A46EFD7494B4}"/>
              </a:ext>
            </a:extLst>
          </p:cNvPr>
          <p:cNvGraphicFramePr>
            <a:graphicFrameLocks noGrp="1"/>
          </p:cNvGraphicFramePr>
          <p:nvPr>
            <p:ph sz="quarter" idx="16"/>
          </p:nvPr>
        </p:nvGraphicFramePr>
        <p:xfrm>
          <a:off x="1224643" y="1722664"/>
          <a:ext cx="7248796" cy="2638514"/>
        </p:xfrm>
        <a:graphic>
          <a:graphicData uri="http://schemas.openxmlformats.org/drawingml/2006/table">
            <a:tbl>
              <a:tblPr/>
              <a:tblGrid>
                <a:gridCol w="3920940">
                  <a:extLst>
                    <a:ext uri="{9D8B030D-6E8A-4147-A177-3AD203B41FA5}">
                      <a16:colId xmlns:a16="http://schemas.microsoft.com/office/drawing/2014/main" val="3845398424"/>
                    </a:ext>
                  </a:extLst>
                </a:gridCol>
                <a:gridCol w="1663928">
                  <a:extLst>
                    <a:ext uri="{9D8B030D-6E8A-4147-A177-3AD203B41FA5}">
                      <a16:colId xmlns:a16="http://schemas.microsoft.com/office/drawing/2014/main" val="4228478208"/>
                    </a:ext>
                  </a:extLst>
                </a:gridCol>
                <a:gridCol w="1663928">
                  <a:extLst>
                    <a:ext uri="{9D8B030D-6E8A-4147-A177-3AD203B41FA5}">
                      <a16:colId xmlns:a16="http://schemas.microsoft.com/office/drawing/2014/main" val="2076052138"/>
                    </a:ext>
                  </a:extLst>
                </a:gridCol>
              </a:tblGrid>
              <a:tr h="524425">
                <a:tc rowSpan="2">
                  <a:txBody>
                    <a:bodyPr/>
                    <a:lstStyle/>
                    <a:p>
                      <a:pPr algn="l" fontAlgn="ctr"/>
                      <a:r>
                        <a:rPr lang="en-GB" sz="1400" b="0" i="0" u="none" strike="noStrike" dirty="0">
                          <a:solidFill>
                            <a:srgbClr val="41C0F0"/>
                          </a:solidFill>
                          <a:effectLst/>
                          <a:latin typeface="Segoe UI" panose="020B0502040204020203" pitchFamily="34" charset="0"/>
                        </a:rPr>
                        <a:t>Primary rate</a:t>
                      </a:r>
                    </a:p>
                  </a:txBody>
                  <a:tcPr marL="0" marR="0" marT="0" marB="0" anchor="ctr">
                    <a:lnL>
                      <a:noFill/>
                    </a:lnL>
                    <a:lnR>
                      <a:noFill/>
                    </a:lnR>
                    <a:lnT w="12700" cap="flat" cmpd="sng" algn="ctr">
                      <a:solidFill>
                        <a:srgbClr val="009FE3"/>
                      </a:solidFill>
                      <a:prstDash val="solid"/>
                      <a:round/>
                      <a:headEnd type="none" w="med" len="med"/>
                      <a:tailEnd type="none" w="med" len="med"/>
                    </a:lnT>
                    <a:lnB w="12700" cap="flat" cmpd="sng" algn="ctr">
                      <a:solidFill>
                        <a:srgbClr val="009FE3"/>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41C0F0"/>
                          </a:solidFill>
                          <a:effectLst/>
                          <a:latin typeface="Segoe UI" panose="020B0502040204020203" pitchFamily="34" charset="0"/>
                        </a:rPr>
                        <a:t>2022 Proposed basis</a:t>
                      </a:r>
                    </a:p>
                  </a:txBody>
                  <a:tcPr marL="0" marR="0" marT="0" marB="0" anchor="ctr">
                    <a:lnL>
                      <a:noFill/>
                    </a:lnL>
                    <a:lnR>
                      <a:noFill/>
                    </a:lnR>
                    <a:lnT w="12700" cap="flat" cmpd="sng" algn="ctr">
                      <a:solidFill>
                        <a:srgbClr val="009FE3"/>
                      </a:solidFill>
                      <a:prstDash val="solid"/>
                      <a:round/>
                      <a:headEnd type="none" w="med" len="med"/>
                      <a:tailEnd type="none" w="med" len="med"/>
                    </a:lnT>
                    <a:lnB>
                      <a:noFill/>
                    </a:lnB>
                    <a:solidFill>
                      <a:srgbClr val="FFFFFF"/>
                    </a:solidFill>
                  </a:tcPr>
                </a:tc>
                <a:tc>
                  <a:txBody>
                    <a:bodyPr/>
                    <a:lstStyle/>
                    <a:p>
                      <a:pPr algn="ctr" fontAlgn="ctr"/>
                      <a:r>
                        <a:rPr lang="en-GB" sz="1400" b="0" i="0" u="none" strike="noStrike">
                          <a:solidFill>
                            <a:srgbClr val="41C0F0"/>
                          </a:solidFill>
                          <a:effectLst/>
                          <a:latin typeface="Segoe UI" panose="020B0502040204020203" pitchFamily="34" charset="0"/>
                        </a:rPr>
                        <a:t>Previous valuation</a:t>
                      </a:r>
                    </a:p>
                  </a:txBody>
                  <a:tcPr marL="0" marR="0" marT="0" marB="0" anchor="ctr">
                    <a:lnL>
                      <a:noFill/>
                    </a:lnL>
                    <a:lnR>
                      <a:noFill/>
                    </a:lnR>
                    <a:lnT w="12700" cap="flat" cmpd="sng" algn="ctr">
                      <a:solidFill>
                        <a:srgbClr val="009FE3"/>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236490244"/>
                  </a:ext>
                </a:extLst>
              </a:tr>
              <a:tr h="540814">
                <a:tc vMerge="1">
                  <a:txBody>
                    <a:bodyPr/>
                    <a:lstStyle/>
                    <a:p>
                      <a:endParaRPr lang="en-GB"/>
                    </a:p>
                  </a:txBody>
                  <a:tcPr/>
                </a:tc>
                <a:tc>
                  <a:txBody>
                    <a:bodyPr/>
                    <a:lstStyle/>
                    <a:p>
                      <a:pPr algn="ctr" fontAlgn="ctr"/>
                      <a:r>
                        <a:rPr lang="en-GB" sz="1400" b="0" i="0" u="none" strike="noStrike" dirty="0">
                          <a:solidFill>
                            <a:srgbClr val="41C0F0"/>
                          </a:solidFill>
                          <a:effectLst/>
                          <a:latin typeface="Segoe UI" panose="020B0502040204020203" pitchFamily="34" charset="0"/>
                        </a:rPr>
                        <a:t>% of payroll p.a.</a:t>
                      </a:r>
                    </a:p>
                  </a:txBody>
                  <a:tcPr marL="0" marR="0" marT="0" marB="0" anchor="ctr">
                    <a:lnL>
                      <a:noFill/>
                    </a:lnL>
                    <a:lnR>
                      <a:noFill/>
                    </a:lnR>
                    <a:lnT>
                      <a:noFill/>
                    </a:lnT>
                    <a:lnB w="12700" cap="flat" cmpd="sng" algn="ctr">
                      <a:solidFill>
                        <a:srgbClr val="009FE3"/>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41C0F0"/>
                          </a:solidFill>
                          <a:effectLst/>
                          <a:latin typeface="Segoe UI" panose="020B0502040204020203" pitchFamily="34" charset="0"/>
                        </a:rPr>
                        <a:t>% of payroll p.a.</a:t>
                      </a:r>
                    </a:p>
                  </a:txBody>
                  <a:tcPr marL="0" marR="0" marT="0" marB="0" anchor="ctr">
                    <a:lnL>
                      <a:noFill/>
                    </a:lnL>
                    <a:lnR>
                      <a:noFill/>
                    </a:lnR>
                    <a:lnT>
                      <a:noFill/>
                    </a:lnT>
                    <a:lnB w="12700" cap="flat" cmpd="sng" algn="ctr">
                      <a:solidFill>
                        <a:srgbClr val="009FE3"/>
                      </a:solidFill>
                      <a:prstDash val="solid"/>
                      <a:round/>
                      <a:headEnd type="none" w="med" len="med"/>
                      <a:tailEnd type="none" w="med" len="med"/>
                    </a:lnB>
                    <a:solidFill>
                      <a:srgbClr val="FFFFFF"/>
                    </a:solidFill>
                  </a:tcPr>
                </a:tc>
                <a:extLst>
                  <a:ext uri="{0D108BD9-81ED-4DB2-BD59-A6C34878D82A}">
                    <a16:rowId xmlns:a16="http://schemas.microsoft.com/office/drawing/2014/main" val="2647640616"/>
                  </a:ext>
                </a:extLst>
              </a:tr>
              <a:tr h="524425">
                <a:tc>
                  <a:txBody>
                    <a:bodyPr/>
                    <a:lstStyle/>
                    <a:p>
                      <a:pPr algn="l" fontAlgn="ctr"/>
                      <a:r>
                        <a:rPr lang="en-GB" sz="1400" b="0" i="0" u="none" strike="noStrike" dirty="0">
                          <a:solidFill>
                            <a:srgbClr val="000000"/>
                          </a:solidFill>
                          <a:effectLst/>
                          <a:latin typeface="Segoe UI" panose="020B0502040204020203" pitchFamily="34" charset="0"/>
                        </a:rPr>
                        <a:t>Average total future service rate</a:t>
                      </a:r>
                    </a:p>
                  </a:txBody>
                  <a:tcPr marL="0" marR="0" marT="0" marB="0" anchor="ctr">
                    <a:lnL>
                      <a:noFill/>
                    </a:lnL>
                    <a:lnR>
                      <a:noFill/>
                    </a:lnR>
                    <a:lnT w="12700" cap="flat" cmpd="sng" algn="ctr">
                      <a:solidFill>
                        <a:srgbClr val="009FE3"/>
                      </a:solidFill>
                      <a:prstDash val="solid"/>
                      <a:round/>
                      <a:headEnd type="none" w="med" len="med"/>
                      <a:tailEnd type="none" w="med" len="med"/>
                    </a:lnT>
                    <a:lnB>
                      <a:noFill/>
                    </a:lnB>
                    <a:solidFill>
                      <a:srgbClr val="FFFFFF"/>
                    </a:solidFill>
                  </a:tcPr>
                </a:tc>
                <a:tc>
                  <a:txBody>
                    <a:bodyPr/>
                    <a:lstStyle/>
                    <a:p>
                      <a:pPr algn="ctr" fontAlgn="ctr"/>
                      <a:r>
                        <a:rPr lang="en-GB" sz="1400" b="0" i="0" u="none" strike="noStrike" dirty="0">
                          <a:solidFill>
                            <a:srgbClr val="000000"/>
                          </a:solidFill>
                          <a:effectLst/>
                          <a:latin typeface="Segoe UI" panose="020B0502040204020203" pitchFamily="34" charset="0"/>
                        </a:rPr>
                        <a:t>26.7%</a:t>
                      </a:r>
                    </a:p>
                  </a:txBody>
                  <a:tcPr marL="0" marR="0" marT="0" marB="0" anchor="ctr">
                    <a:lnL>
                      <a:noFill/>
                    </a:lnL>
                    <a:lnR>
                      <a:noFill/>
                    </a:lnR>
                    <a:lnT w="12700" cap="flat" cmpd="sng" algn="ctr">
                      <a:solidFill>
                        <a:srgbClr val="009FE3"/>
                      </a:solidFill>
                      <a:prstDash val="solid"/>
                      <a:round/>
                      <a:headEnd type="none" w="med" len="med"/>
                      <a:tailEnd type="none" w="med" len="med"/>
                    </a:lnT>
                    <a:lnB>
                      <a:noFill/>
                    </a:lnB>
                    <a:solidFill>
                      <a:srgbClr val="FFFFFF"/>
                    </a:solidFill>
                  </a:tcPr>
                </a:tc>
                <a:tc>
                  <a:txBody>
                    <a:bodyPr/>
                    <a:lstStyle/>
                    <a:p>
                      <a:pPr algn="ctr" fontAlgn="ctr"/>
                      <a:r>
                        <a:rPr lang="en-GB" sz="1400" b="0" i="0" u="none" strike="noStrike">
                          <a:solidFill>
                            <a:srgbClr val="000000"/>
                          </a:solidFill>
                          <a:effectLst/>
                          <a:latin typeface="Segoe UI" panose="020B0502040204020203" pitchFamily="34" charset="0"/>
                        </a:rPr>
                        <a:t>24.4%</a:t>
                      </a:r>
                    </a:p>
                  </a:txBody>
                  <a:tcPr marL="0" marR="0" marT="0" marB="0" anchor="ctr">
                    <a:lnL>
                      <a:noFill/>
                    </a:lnL>
                    <a:lnR>
                      <a:noFill/>
                    </a:lnR>
                    <a:lnT w="12700" cap="flat" cmpd="sng" algn="ctr">
                      <a:solidFill>
                        <a:srgbClr val="009FE3"/>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557618458"/>
                  </a:ext>
                </a:extLst>
              </a:tr>
              <a:tr h="524425">
                <a:tc>
                  <a:txBody>
                    <a:bodyPr/>
                    <a:lstStyle/>
                    <a:p>
                      <a:pPr algn="l" fontAlgn="ctr"/>
                      <a:r>
                        <a:rPr lang="en-GB" sz="1400" b="0" i="0" u="none" strike="noStrike">
                          <a:solidFill>
                            <a:srgbClr val="000000"/>
                          </a:solidFill>
                          <a:effectLst/>
                          <a:latin typeface="Segoe UI" panose="020B0502040204020203" pitchFamily="34" charset="0"/>
                        </a:rPr>
                        <a:t>Less average member rate</a:t>
                      </a:r>
                    </a:p>
                  </a:txBody>
                  <a:tcPr marL="0" marR="0" marT="0" marB="0" anchor="ctr">
                    <a:lnL>
                      <a:noFill/>
                    </a:lnL>
                    <a:lnR>
                      <a:noFill/>
                    </a:lnR>
                    <a:lnT>
                      <a:noFill/>
                    </a:lnT>
                    <a:lnB>
                      <a:noFill/>
                    </a:lnB>
                    <a:solidFill>
                      <a:srgbClr val="FFFFFF"/>
                    </a:solidFill>
                  </a:tcPr>
                </a:tc>
                <a:tc>
                  <a:txBody>
                    <a:bodyPr/>
                    <a:lstStyle/>
                    <a:p>
                      <a:pPr algn="ctr" fontAlgn="ctr"/>
                      <a:r>
                        <a:rPr lang="en-GB" sz="1400" b="0" i="0" u="none" strike="noStrike">
                          <a:solidFill>
                            <a:srgbClr val="000000"/>
                          </a:solidFill>
                          <a:effectLst/>
                          <a:latin typeface="Segoe UI" panose="020B0502040204020203" pitchFamily="34" charset="0"/>
                        </a:rPr>
                        <a:t>6.5%</a:t>
                      </a:r>
                    </a:p>
                  </a:txBody>
                  <a:tcPr marL="0" marR="0" marT="0" marB="0" anchor="ctr">
                    <a:lnL>
                      <a:noFill/>
                    </a:lnL>
                    <a:lnR>
                      <a:noFill/>
                    </a:lnR>
                    <a:lnT>
                      <a:noFill/>
                    </a:lnT>
                    <a:lnB>
                      <a:noFill/>
                    </a:lnB>
                    <a:solidFill>
                      <a:srgbClr val="FFFFFF"/>
                    </a:solidFill>
                  </a:tcPr>
                </a:tc>
                <a:tc>
                  <a:txBody>
                    <a:bodyPr/>
                    <a:lstStyle/>
                    <a:p>
                      <a:pPr algn="ctr" fontAlgn="ctr"/>
                      <a:r>
                        <a:rPr lang="en-GB" sz="1400" b="0" i="0" u="none" strike="noStrike">
                          <a:solidFill>
                            <a:srgbClr val="000000"/>
                          </a:solidFill>
                          <a:effectLst/>
                          <a:latin typeface="Segoe UI" panose="020B0502040204020203" pitchFamily="34" charset="0"/>
                        </a:rPr>
                        <a:t>6.4%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73884191"/>
                  </a:ext>
                </a:extLst>
              </a:tr>
              <a:tr h="524425">
                <a:tc>
                  <a:txBody>
                    <a:bodyPr/>
                    <a:lstStyle/>
                    <a:p>
                      <a:pPr algn="l" fontAlgn="ctr"/>
                      <a:r>
                        <a:rPr lang="en-GB" sz="1400" b="1" i="0" u="none" strike="noStrike">
                          <a:solidFill>
                            <a:srgbClr val="000000"/>
                          </a:solidFill>
                          <a:effectLst/>
                          <a:latin typeface="Segoe UI" panose="020B0502040204020203" pitchFamily="34" charset="0"/>
                        </a:rPr>
                        <a:t>Fund primary rate</a:t>
                      </a:r>
                    </a:p>
                  </a:txBody>
                  <a:tcPr marL="0" marR="0" marT="0" marB="0" anchor="ctr">
                    <a:lnL>
                      <a:noFill/>
                    </a:lnL>
                    <a:lnR>
                      <a:noFill/>
                    </a:lnR>
                    <a:lnT>
                      <a:noFill/>
                    </a:lnT>
                    <a:lnB>
                      <a:noFill/>
                    </a:lnB>
                    <a:solidFill>
                      <a:srgbClr val="FFFFFF"/>
                    </a:solidFill>
                  </a:tcPr>
                </a:tc>
                <a:tc>
                  <a:txBody>
                    <a:bodyPr/>
                    <a:lstStyle/>
                    <a:p>
                      <a:pPr algn="ctr" fontAlgn="ctr"/>
                      <a:r>
                        <a:rPr lang="en-GB" sz="1400" b="0" i="0" u="none" strike="noStrike" dirty="0">
                          <a:solidFill>
                            <a:srgbClr val="000000"/>
                          </a:solidFill>
                          <a:effectLst/>
                          <a:latin typeface="Segoe UI" panose="020B0502040204020203" pitchFamily="34" charset="0"/>
                        </a:rPr>
                        <a:t>20.2%</a:t>
                      </a:r>
                    </a:p>
                  </a:txBody>
                  <a:tcPr marL="0" marR="0" marT="0" marB="0" anchor="ctr">
                    <a:lnL>
                      <a:noFill/>
                    </a:lnL>
                    <a:lnR>
                      <a:noFill/>
                    </a:lnR>
                    <a:lnT>
                      <a:noFill/>
                    </a:lnT>
                    <a:lnB>
                      <a:noFill/>
                    </a:lnB>
                    <a:solidFill>
                      <a:srgbClr val="FFFFFF"/>
                    </a:solidFill>
                  </a:tcPr>
                </a:tc>
                <a:tc>
                  <a:txBody>
                    <a:bodyPr/>
                    <a:lstStyle/>
                    <a:p>
                      <a:pPr algn="ctr" fontAlgn="ctr"/>
                      <a:r>
                        <a:rPr lang="en-GB" sz="1400" b="0" i="0" u="none" strike="noStrike" dirty="0">
                          <a:solidFill>
                            <a:srgbClr val="000000"/>
                          </a:solidFill>
                          <a:effectLst/>
                          <a:latin typeface="Segoe UI" panose="020B0502040204020203" pitchFamily="34" charset="0"/>
                        </a:rPr>
                        <a:t>18.0%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296535579"/>
                  </a:ext>
                </a:extLst>
              </a:tr>
            </a:tbl>
          </a:graphicData>
        </a:graphic>
      </p:graphicFrame>
      <p:sp>
        <p:nvSpPr>
          <p:cNvPr id="4" name="Slide Number Placeholder 3"/>
          <p:cNvSpPr>
            <a:spLocks noGrp="1"/>
          </p:cNvSpPr>
          <p:nvPr>
            <p:ph type="sldNum" sz="quarter" idx="12"/>
          </p:nvPr>
        </p:nvSpPr>
        <p:spPr/>
        <p:txBody>
          <a:bodyPr/>
          <a:lstStyle/>
          <a:p>
            <a:fld id="{BF3629CB-DEA0-4F6D-B9A2-8B35DB726C2D}" type="slidenum">
              <a:rPr lang="en-GB" smtClean="0">
                <a:solidFill>
                  <a:schemeClr val="accent5"/>
                </a:solidFill>
              </a:rPr>
              <a:pPr/>
              <a:t>21</a:t>
            </a:fld>
            <a:endParaRPr lang="en-GB" dirty="0">
              <a:solidFill>
                <a:schemeClr val="accent5"/>
              </a:solidFill>
            </a:endParaRPr>
          </a:p>
        </p:txBody>
      </p:sp>
      <p:sp>
        <p:nvSpPr>
          <p:cNvPr id="5" name="Text Placeholder 4">
            <a:extLst>
              <a:ext uri="{FF2B5EF4-FFF2-40B4-BE49-F238E27FC236}">
                <a16:creationId xmlns:a16="http://schemas.microsoft.com/office/drawing/2014/main" id="{AC6EF161-4445-677E-507E-76B6404A3A5B}"/>
              </a:ext>
            </a:extLst>
          </p:cNvPr>
          <p:cNvSpPr>
            <a:spLocks noGrp="1"/>
          </p:cNvSpPr>
          <p:nvPr>
            <p:ph type="body" sz="quarter" idx="17"/>
          </p:nvPr>
        </p:nvSpPr>
        <p:spPr>
          <a:xfrm>
            <a:off x="226088" y="782321"/>
            <a:ext cx="8618136" cy="349313"/>
          </a:xfrm>
        </p:spPr>
        <p:txBody>
          <a:bodyPr/>
          <a:lstStyle/>
          <a:p>
            <a:r>
              <a:rPr lang="en-GB" sz="1100" dirty="0"/>
              <a:t>Using the proposed assumptions, the resulting average primary rate across the whole Fund is set out in the table below. </a:t>
            </a:r>
          </a:p>
        </p:txBody>
      </p:sp>
      <p:sp>
        <p:nvSpPr>
          <p:cNvPr id="14" name="Round Single Corner Rectangle 13"/>
          <p:cNvSpPr/>
          <p:nvPr/>
        </p:nvSpPr>
        <p:spPr>
          <a:xfrm>
            <a:off x="9144001" y="273978"/>
            <a:ext cx="3013544" cy="3574453"/>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a:spcAft>
                <a:spcPts val="600"/>
              </a:spcAft>
            </a:pPr>
            <a:r>
              <a:rPr lang="en-GB" sz="2000" dirty="0">
                <a:solidFill>
                  <a:schemeClr val="accent1"/>
                </a:solidFill>
              </a:rPr>
              <a:t>Need further guidance?</a:t>
            </a:r>
          </a:p>
          <a:p>
            <a:r>
              <a:rPr lang="en-GB" sz="1600" dirty="0">
                <a:solidFill>
                  <a:schemeClr val="accent1"/>
                </a:solidFill>
              </a:rPr>
              <a:t>Check out our ‘Creating impactful presentations’ document:</a:t>
            </a:r>
          </a:p>
          <a:p>
            <a:endParaRPr lang="en-GB" sz="1600" dirty="0">
              <a:solidFill>
                <a:schemeClr val="accent1"/>
              </a:solidFill>
            </a:endParaRPr>
          </a:p>
          <a:p>
            <a:r>
              <a:rPr lang="en-GB" sz="1600" dirty="0">
                <a:hlinkClick r:id="rId3"/>
              </a:rPr>
              <a:t>barnettwaddingham.sharepoint.com/PA/Marketing/Design/SiteAssets/SitePages/Home/Creating Impactful Presentations.pdf</a:t>
            </a:r>
            <a:endParaRPr lang="en-GB" sz="1600" b="1" dirty="0">
              <a:solidFill>
                <a:schemeClr val="accent1"/>
              </a:solidFill>
            </a:endParaRPr>
          </a:p>
        </p:txBody>
      </p:sp>
    </p:spTree>
    <p:extLst>
      <p:ext uri="{BB962C8B-B14F-4D97-AF65-F5344CB8AC3E}">
        <p14:creationId xmlns:p14="http://schemas.microsoft.com/office/powerpoint/2010/main" val="375918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3629CB-DEA0-4F6D-B9A2-8B35DB726C2D}" type="slidenum">
              <a:rPr lang="en-GB" smtClean="0">
                <a:solidFill>
                  <a:schemeClr val="accent5"/>
                </a:solidFill>
              </a:rPr>
              <a:pPr/>
              <a:t>22</a:t>
            </a:fld>
            <a:endParaRPr lang="en-GB" dirty="0">
              <a:solidFill>
                <a:schemeClr val="accent5"/>
              </a:solidFill>
            </a:endParaRPr>
          </a:p>
        </p:txBody>
      </p:sp>
      <p:sp>
        <p:nvSpPr>
          <p:cNvPr id="14" name="Round Single Corner Rectangle 13"/>
          <p:cNvSpPr/>
          <p:nvPr/>
        </p:nvSpPr>
        <p:spPr>
          <a:xfrm>
            <a:off x="9144001" y="273978"/>
            <a:ext cx="3013544" cy="3574453"/>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a:spcAft>
                <a:spcPts val="600"/>
              </a:spcAft>
            </a:pPr>
            <a:r>
              <a:rPr lang="en-GB" sz="2000" dirty="0">
                <a:solidFill>
                  <a:schemeClr val="accent1"/>
                </a:solidFill>
              </a:rPr>
              <a:t>Need further guidance?</a:t>
            </a:r>
          </a:p>
          <a:p>
            <a:r>
              <a:rPr lang="en-GB" sz="1600" dirty="0">
                <a:solidFill>
                  <a:schemeClr val="accent1"/>
                </a:solidFill>
              </a:rPr>
              <a:t>Check out our ‘Creating impactful presentations’ document:</a:t>
            </a:r>
          </a:p>
          <a:p>
            <a:endParaRPr lang="en-GB" sz="1600" dirty="0">
              <a:solidFill>
                <a:schemeClr val="accent1"/>
              </a:solidFill>
            </a:endParaRPr>
          </a:p>
          <a:p>
            <a:r>
              <a:rPr lang="en-GB" sz="1600" dirty="0">
                <a:hlinkClick r:id="rId3"/>
              </a:rPr>
              <a:t>barnettwaddingham.sharepoint.com/PA/Marketing/Design/SiteAssets/SitePages/Home/Creating Impactful Presentations.pdf</a:t>
            </a:r>
            <a:endParaRPr lang="en-GB" sz="1600" b="1" dirty="0">
              <a:solidFill>
                <a:schemeClr val="accent1"/>
              </a:solidFill>
            </a:endParaRPr>
          </a:p>
        </p:txBody>
      </p:sp>
      <p:sp>
        <p:nvSpPr>
          <p:cNvPr id="8" name="Text Placeholder 2">
            <a:extLst>
              <a:ext uri="{FF2B5EF4-FFF2-40B4-BE49-F238E27FC236}">
                <a16:creationId xmlns:a16="http://schemas.microsoft.com/office/drawing/2014/main" id="{0A6E9587-28FA-4000-B1DB-0AB5DD2E8635}"/>
              </a:ext>
            </a:extLst>
          </p:cNvPr>
          <p:cNvSpPr txBox="1">
            <a:spLocks/>
          </p:cNvSpPr>
          <p:nvPr/>
        </p:nvSpPr>
        <p:spPr>
          <a:xfrm>
            <a:off x="226088" y="190427"/>
            <a:ext cx="8618136" cy="579194"/>
          </a:xfrm>
          <a:prstGeom prst="rect">
            <a:avLst/>
          </a:prstGeom>
        </p:spPr>
        <p:txBody>
          <a:bodyPr vert="horz" lIns="91440" tIns="45720" rIns="91440" bIns="45720" rtlCol="0" anchor="t">
            <a:noAutofit/>
          </a:bodyPr>
          <a:lstStyle>
            <a:lvl1pPr marL="0" indent="0" algn="l" defTabSz="914400" rtl="0" eaLnBrk="1" latinLnBrk="0" hangingPunct="1">
              <a:spcBef>
                <a:spcPts val="0"/>
              </a:spcBef>
              <a:spcAft>
                <a:spcPts val="600"/>
              </a:spcAft>
              <a:buClr>
                <a:schemeClr val="accent1"/>
              </a:buClr>
              <a:buFont typeface="Segoe UI" panose="020B0502040204020203" pitchFamily="34" charset="0"/>
              <a:buNone/>
              <a:defRPr sz="2800" kern="1200" baseline="0">
                <a:solidFill>
                  <a:srgbClr val="0069B4"/>
                </a:solidFill>
                <a:latin typeface="Segoe UI Semibold" panose="020B0702040204020203" pitchFamily="34" charset="0"/>
                <a:ea typeface="+mn-ea"/>
                <a:cs typeface="Segoe UI Semibold" panose="020B0702040204020203" pitchFamily="34" charset="0"/>
              </a:defRPr>
            </a:lvl1pPr>
            <a:lvl2pPr marL="742950" indent="-285750" algn="l" defTabSz="914400" rtl="0" eaLnBrk="1" latinLnBrk="0" hangingPunct="1">
              <a:spcBef>
                <a:spcPts val="0"/>
              </a:spcBef>
              <a:spcAft>
                <a:spcPts val="600"/>
              </a:spcAft>
              <a:buClr>
                <a:schemeClr val="accent1"/>
              </a:buClr>
              <a:buFont typeface="Segoe UI" panose="020B0502040204020203"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Key outcomes</a:t>
            </a:r>
          </a:p>
        </p:txBody>
      </p:sp>
      <p:sp>
        <p:nvSpPr>
          <p:cNvPr id="2" name="Rectangle: Rounded Corners 1">
            <a:extLst>
              <a:ext uri="{FF2B5EF4-FFF2-40B4-BE49-F238E27FC236}">
                <a16:creationId xmlns:a16="http://schemas.microsoft.com/office/drawing/2014/main" id="{6920F83C-415F-A6B7-6497-C57DEF9F82BD}"/>
              </a:ext>
            </a:extLst>
          </p:cNvPr>
          <p:cNvSpPr/>
          <p:nvPr/>
        </p:nvSpPr>
        <p:spPr>
          <a:xfrm>
            <a:off x="3188608" y="905788"/>
            <a:ext cx="2693096" cy="1665962"/>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Segoe UI Semibold" panose="020B0702040204020203" pitchFamily="34" charset="0"/>
                <a:cs typeface="Segoe UI Semibold" panose="020B0702040204020203" pitchFamily="34" charset="0"/>
              </a:rPr>
              <a:t>Improved funding position</a:t>
            </a:r>
          </a:p>
        </p:txBody>
      </p:sp>
      <p:sp>
        <p:nvSpPr>
          <p:cNvPr id="3" name="Rectangle: Rounded Corners 2">
            <a:extLst>
              <a:ext uri="{FF2B5EF4-FFF2-40B4-BE49-F238E27FC236}">
                <a16:creationId xmlns:a16="http://schemas.microsoft.com/office/drawing/2014/main" id="{9A3BE2EB-E18A-BC05-C165-D9E6D2A10078}"/>
              </a:ext>
            </a:extLst>
          </p:cNvPr>
          <p:cNvSpPr/>
          <p:nvPr/>
        </p:nvSpPr>
        <p:spPr>
          <a:xfrm>
            <a:off x="1183288" y="2707917"/>
            <a:ext cx="3013544" cy="1665962"/>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Increase in primary rate </a:t>
            </a:r>
          </a:p>
        </p:txBody>
      </p:sp>
      <p:sp>
        <p:nvSpPr>
          <p:cNvPr id="9" name="Rectangle: Rounded Corners 8">
            <a:extLst>
              <a:ext uri="{FF2B5EF4-FFF2-40B4-BE49-F238E27FC236}">
                <a16:creationId xmlns:a16="http://schemas.microsoft.com/office/drawing/2014/main" id="{6FF1B1B2-B3C8-88D2-1462-6296C84A6FA2}"/>
              </a:ext>
            </a:extLst>
          </p:cNvPr>
          <p:cNvSpPr/>
          <p:nvPr/>
        </p:nvSpPr>
        <p:spPr>
          <a:xfrm>
            <a:off x="4947170" y="2707917"/>
            <a:ext cx="3013544" cy="1665962"/>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Decrease in secondary rate</a:t>
            </a:r>
          </a:p>
        </p:txBody>
      </p:sp>
    </p:spTree>
    <p:extLst>
      <p:ext uri="{BB962C8B-B14F-4D97-AF65-F5344CB8AC3E}">
        <p14:creationId xmlns:p14="http://schemas.microsoft.com/office/powerpoint/2010/main" val="193973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3629CB-DEA0-4F6D-B9A2-8B35DB726C2D}" type="slidenum">
              <a:rPr lang="en-GB" smtClean="0">
                <a:solidFill>
                  <a:schemeClr val="accent5"/>
                </a:solidFill>
              </a:rPr>
              <a:pPr/>
              <a:t>23</a:t>
            </a:fld>
            <a:endParaRPr lang="en-GB" dirty="0">
              <a:solidFill>
                <a:schemeClr val="accent5"/>
              </a:solidFill>
            </a:endParaRPr>
          </a:p>
        </p:txBody>
      </p:sp>
      <p:sp>
        <p:nvSpPr>
          <p:cNvPr id="5" name="Text Placeholder 4"/>
          <p:cNvSpPr>
            <a:spLocks noGrp="1"/>
          </p:cNvSpPr>
          <p:nvPr>
            <p:ph type="body" sz="quarter" idx="15"/>
          </p:nvPr>
        </p:nvSpPr>
        <p:spPr/>
        <p:txBody>
          <a:bodyPr/>
          <a:lstStyle/>
          <a:p>
            <a:r>
              <a:rPr lang="en-GB" dirty="0">
                <a:solidFill>
                  <a:schemeClr val="accent3"/>
                </a:solidFill>
              </a:rPr>
              <a:t>What affects employer contribution rates?</a:t>
            </a:r>
          </a:p>
        </p:txBody>
      </p:sp>
      <p:graphicFrame>
        <p:nvGraphicFramePr>
          <p:cNvPr id="14" name="Diagram 13"/>
          <p:cNvGraphicFramePr/>
          <p:nvPr>
            <p:extLst>
              <p:ext uri="{D42A27DB-BD31-4B8C-83A1-F6EECF244321}">
                <p14:modId xmlns:p14="http://schemas.microsoft.com/office/powerpoint/2010/main" val="1703908402"/>
              </p:ext>
            </p:extLst>
          </p:nvPr>
        </p:nvGraphicFramePr>
        <p:xfrm>
          <a:off x="350725" y="769621"/>
          <a:ext cx="8368862" cy="3675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9" name="Group 68"/>
          <p:cNvGrpSpPr/>
          <p:nvPr/>
        </p:nvGrpSpPr>
        <p:grpSpPr>
          <a:xfrm>
            <a:off x="7742045" y="2930295"/>
            <a:ext cx="437891" cy="362813"/>
            <a:chOff x="2714625" y="4344988"/>
            <a:chExt cx="300038" cy="231775"/>
          </a:xfrm>
        </p:grpSpPr>
        <p:sp>
          <p:nvSpPr>
            <p:cNvPr id="70" name="Freeform 1182"/>
            <p:cNvSpPr>
              <a:spLocks/>
            </p:cNvSpPr>
            <p:nvPr/>
          </p:nvSpPr>
          <p:spPr bwMode="auto">
            <a:xfrm>
              <a:off x="2781300" y="4370388"/>
              <a:ext cx="117475" cy="120650"/>
            </a:xfrm>
            <a:custGeom>
              <a:avLst/>
              <a:gdLst>
                <a:gd name="T0" fmla="*/ 15 w 44"/>
                <a:gd name="T1" fmla="*/ 1 h 45"/>
                <a:gd name="T2" fmla="*/ 28 w 44"/>
                <a:gd name="T3" fmla="*/ 0 h 45"/>
                <a:gd name="T4" fmla="*/ 40 w 44"/>
                <a:gd name="T5" fmla="*/ 7 h 45"/>
                <a:gd name="T6" fmla="*/ 44 w 44"/>
                <a:gd name="T7" fmla="*/ 28 h 45"/>
                <a:gd name="T8" fmla="*/ 43 w 44"/>
                <a:gd name="T9" fmla="*/ 32 h 45"/>
                <a:gd name="T10" fmla="*/ 39 w 44"/>
                <a:gd name="T11" fmla="*/ 33 h 45"/>
                <a:gd name="T12" fmla="*/ 36 w 44"/>
                <a:gd name="T13" fmla="*/ 33 h 45"/>
                <a:gd name="T14" fmla="*/ 33 w 44"/>
                <a:gd name="T15" fmla="*/ 29 h 45"/>
                <a:gd name="T16" fmla="*/ 30 w 44"/>
                <a:gd name="T17" fmla="*/ 23 h 45"/>
                <a:gd name="T18" fmla="*/ 28 w 44"/>
                <a:gd name="T19" fmla="*/ 20 h 45"/>
                <a:gd name="T20" fmla="*/ 24 w 44"/>
                <a:gd name="T21" fmla="*/ 21 h 45"/>
                <a:gd name="T22" fmla="*/ 0 w 44"/>
                <a:gd name="T2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45">
                  <a:moveTo>
                    <a:pt x="15" y="1"/>
                  </a:moveTo>
                  <a:cubicBezTo>
                    <a:pt x="28" y="0"/>
                    <a:pt x="28" y="0"/>
                    <a:pt x="28" y="0"/>
                  </a:cubicBezTo>
                  <a:cubicBezTo>
                    <a:pt x="30" y="0"/>
                    <a:pt x="38" y="4"/>
                    <a:pt x="40" y="7"/>
                  </a:cubicBezTo>
                  <a:cubicBezTo>
                    <a:pt x="41" y="9"/>
                    <a:pt x="43" y="23"/>
                    <a:pt x="44" y="28"/>
                  </a:cubicBezTo>
                  <a:cubicBezTo>
                    <a:pt x="44" y="29"/>
                    <a:pt x="44" y="31"/>
                    <a:pt x="43" y="32"/>
                  </a:cubicBezTo>
                  <a:cubicBezTo>
                    <a:pt x="42" y="33"/>
                    <a:pt x="40" y="33"/>
                    <a:pt x="39" y="33"/>
                  </a:cubicBezTo>
                  <a:cubicBezTo>
                    <a:pt x="38" y="33"/>
                    <a:pt x="37" y="33"/>
                    <a:pt x="36" y="33"/>
                  </a:cubicBezTo>
                  <a:cubicBezTo>
                    <a:pt x="35" y="32"/>
                    <a:pt x="34" y="30"/>
                    <a:pt x="33" y="29"/>
                  </a:cubicBezTo>
                  <a:cubicBezTo>
                    <a:pt x="32" y="27"/>
                    <a:pt x="31" y="25"/>
                    <a:pt x="30" y="23"/>
                  </a:cubicBezTo>
                  <a:cubicBezTo>
                    <a:pt x="30" y="22"/>
                    <a:pt x="29" y="21"/>
                    <a:pt x="28" y="20"/>
                  </a:cubicBezTo>
                  <a:cubicBezTo>
                    <a:pt x="27" y="19"/>
                    <a:pt x="25" y="20"/>
                    <a:pt x="24" y="21"/>
                  </a:cubicBezTo>
                  <a:cubicBezTo>
                    <a:pt x="24" y="22"/>
                    <a:pt x="0" y="45"/>
                    <a:pt x="0" y="45"/>
                  </a:cubicBezTo>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1" name="Freeform 1183"/>
            <p:cNvSpPr>
              <a:spLocks/>
            </p:cNvSpPr>
            <p:nvPr/>
          </p:nvSpPr>
          <p:spPr bwMode="auto">
            <a:xfrm>
              <a:off x="2825750" y="4545013"/>
              <a:ext cx="38100" cy="31750"/>
            </a:xfrm>
            <a:custGeom>
              <a:avLst/>
              <a:gdLst>
                <a:gd name="T0" fmla="*/ 5 w 14"/>
                <a:gd name="T1" fmla="*/ 0 h 12"/>
                <a:gd name="T2" fmla="*/ 1 w 14"/>
                <a:gd name="T3" fmla="*/ 4 h 12"/>
                <a:gd name="T4" fmla="*/ 2 w 14"/>
                <a:gd name="T5" fmla="*/ 9 h 12"/>
                <a:gd name="T6" fmla="*/ 3 w 14"/>
                <a:gd name="T7" fmla="*/ 10 h 12"/>
                <a:gd name="T8" fmla="*/ 9 w 14"/>
                <a:gd name="T9" fmla="*/ 10 h 12"/>
                <a:gd name="T10" fmla="*/ 14 w 14"/>
                <a:gd name="T11" fmla="*/ 5 h 12"/>
              </a:gdLst>
              <a:ahLst/>
              <a:cxnLst>
                <a:cxn ang="0">
                  <a:pos x="T0" y="T1"/>
                </a:cxn>
                <a:cxn ang="0">
                  <a:pos x="T2" y="T3"/>
                </a:cxn>
                <a:cxn ang="0">
                  <a:pos x="T4" y="T5"/>
                </a:cxn>
                <a:cxn ang="0">
                  <a:pos x="T6" y="T7"/>
                </a:cxn>
                <a:cxn ang="0">
                  <a:pos x="T8" y="T9"/>
                </a:cxn>
                <a:cxn ang="0">
                  <a:pos x="T10" y="T11"/>
                </a:cxn>
              </a:cxnLst>
              <a:rect l="0" t="0" r="r" b="b"/>
              <a:pathLst>
                <a:path w="14" h="12">
                  <a:moveTo>
                    <a:pt x="5" y="0"/>
                  </a:moveTo>
                  <a:cubicBezTo>
                    <a:pt x="1" y="4"/>
                    <a:pt x="1" y="4"/>
                    <a:pt x="1" y="4"/>
                  </a:cubicBezTo>
                  <a:cubicBezTo>
                    <a:pt x="0" y="5"/>
                    <a:pt x="0" y="8"/>
                    <a:pt x="2" y="9"/>
                  </a:cubicBezTo>
                  <a:cubicBezTo>
                    <a:pt x="3" y="10"/>
                    <a:pt x="3" y="10"/>
                    <a:pt x="3" y="10"/>
                  </a:cubicBezTo>
                  <a:cubicBezTo>
                    <a:pt x="4" y="12"/>
                    <a:pt x="7" y="12"/>
                    <a:pt x="9" y="10"/>
                  </a:cubicBezTo>
                  <a:cubicBezTo>
                    <a:pt x="14" y="5"/>
                    <a:pt x="14" y="5"/>
                    <a:pt x="14" y="5"/>
                  </a:cubicBezTo>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2" name="Freeform 1184"/>
            <p:cNvSpPr>
              <a:spLocks/>
            </p:cNvSpPr>
            <p:nvPr/>
          </p:nvSpPr>
          <p:spPr bwMode="auto">
            <a:xfrm>
              <a:off x="2801938" y="4503738"/>
              <a:ext cx="39688" cy="58738"/>
            </a:xfrm>
            <a:custGeom>
              <a:avLst/>
              <a:gdLst>
                <a:gd name="T0" fmla="*/ 15 w 15"/>
                <a:gd name="T1" fmla="*/ 0 h 22"/>
                <a:gd name="T2" fmla="*/ 2 w 15"/>
                <a:gd name="T3" fmla="*/ 13 h 22"/>
                <a:gd name="T4" fmla="*/ 2 w 15"/>
                <a:gd name="T5" fmla="*/ 20 h 22"/>
                <a:gd name="T6" fmla="*/ 2 w 15"/>
                <a:gd name="T7" fmla="*/ 20 h 22"/>
                <a:gd name="T8" fmla="*/ 9 w 15"/>
                <a:gd name="T9" fmla="*/ 20 h 22"/>
                <a:gd name="T10" fmla="*/ 12 w 15"/>
                <a:gd name="T11" fmla="*/ 17 h 22"/>
              </a:gdLst>
              <a:ahLst/>
              <a:cxnLst>
                <a:cxn ang="0">
                  <a:pos x="T0" y="T1"/>
                </a:cxn>
                <a:cxn ang="0">
                  <a:pos x="T2" y="T3"/>
                </a:cxn>
                <a:cxn ang="0">
                  <a:pos x="T4" y="T5"/>
                </a:cxn>
                <a:cxn ang="0">
                  <a:pos x="T6" y="T7"/>
                </a:cxn>
                <a:cxn ang="0">
                  <a:pos x="T8" y="T9"/>
                </a:cxn>
                <a:cxn ang="0">
                  <a:pos x="T10" y="T11"/>
                </a:cxn>
              </a:cxnLst>
              <a:rect l="0" t="0" r="r" b="b"/>
              <a:pathLst>
                <a:path w="15" h="22">
                  <a:moveTo>
                    <a:pt x="15" y="0"/>
                  </a:moveTo>
                  <a:cubicBezTo>
                    <a:pt x="2" y="13"/>
                    <a:pt x="2" y="13"/>
                    <a:pt x="2" y="13"/>
                  </a:cubicBezTo>
                  <a:cubicBezTo>
                    <a:pt x="0" y="15"/>
                    <a:pt x="0" y="18"/>
                    <a:pt x="2" y="20"/>
                  </a:cubicBezTo>
                  <a:cubicBezTo>
                    <a:pt x="2" y="20"/>
                    <a:pt x="2" y="20"/>
                    <a:pt x="2" y="20"/>
                  </a:cubicBezTo>
                  <a:cubicBezTo>
                    <a:pt x="4" y="22"/>
                    <a:pt x="7" y="22"/>
                    <a:pt x="9" y="20"/>
                  </a:cubicBezTo>
                  <a:cubicBezTo>
                    <a:pt x="12" y="17"/>
                    <a:pt x="12" y="17"/>
                    <a:pt x="12" y="17"/>
                  </a:cubicBezTo>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1185"/>
            <p:cNvSpPr>
              <a:spLocks/>
            </p:cNvSpPr>
            <p:nvPr/>
          </p:nvSpPr>
          <p:spPr bwMode="auto">
            <a:xfrm>
              <a:off x="2781300" y="4478338"/>
              <a:ext cx="58738" cy="68263"/>
            </a:xfrm>
            <a:custGeom>
              <a:avLst/>
              <a:gdLst>
                <a:gd name="T0" fmla="*/ 19 w 22"/>
                <a:gd name="T1" fmla="*/ 0 h 26"/>
                <a:gd name="T2" fmla="*/ 2 w 22"/>
                <a:gd name="T3" fmla="*/ 18 h 26"/>
                <a:gd name="T4" fmla="*/ 2 w 22"/>
                <a:gd name="T5" fmla="*/ 24 h 26"/>
                <a:gd name="T6" fmla="*/ 2 w 22"/>
                <a:gd name="T7" fmla="*/ 24 h 26"/>
                <a:gd name="T8" fmla="*/ 9 w 22"/>
                <a:gd name="T9" fmla="*/ 24 h 26"/>
                <a:gd name="T10" fmla="*/ 22 w 22"/>
                <a:gd name="T11" fmla="*/ 11 h 26"/>
              </a:gdLst>
              <a:ahLst/>
              <a:cxnLst>
                <a:cxn ang="0">
                  <a:pos x="T0" y="T1"/>
                </a:cxn>
                <a:cxn ang="0">
                  <a:pos x="T2" y="T3"/>
                </a:cxn>
                <a:cxn ang="0">
                  <a:pos x="T4" y="T5"/>
                </a:cxn>
                <a:cxn ang="0">
                  <a:pos x="T6" y="T7"/>
                </a:cxn>
                <a:cxn ang="0">
                  <a:pos x="T8" y="T9"/>
                </a:cxn>
                <a:cxn ang="0">
                  <a:pos x="T10" y="T11"/>
                </a:cxn>
              </a:cxnLst>
              <a:rect l="0" t="0" r="r" b="b"/>
              <a:pathLst>
                <a:path w="22" h="26">
                  <a:moveTo>
                    <a:pt x="19" y="0"/>
                  </a:moveTo>
                  <a:cubicBezTo>
                    <a:pt x="2" y="18"/>
                    <a:pt x="2" y="18"/>
                    <a:pt x="2" y="18"/>
                  </a:cubicBezTo>
                  <a:cubicBezTo>
                    <a:pt x="0" y="19"/>
                    <a:pt x="0" y="22"/>
                    <a:pt x="2" y="24"/>
                  </a:cubicBezTo>
                  <a:cubicBezTo>
                    <a:pt x="2" y="24"/>
                    <a:pt x="2" y="24"/>
                    <a:pt x="2" y="24"/>
                  </a:cubicBezTo>
                  <a:cubicBezTo>
                    <a:pt x="4" y="26"/>
                    <a:pt x="7" y="26"/>
                    <a:pt x="9" y="24"/>
                  </a:cubicBezTo>
                  <a:cubicBezTo>
                    <a:pt x="22" y="11"/>
                    <a:pt x="22" y="11"/>
                    <a:pt x="22" y="11"/>
                  </a:cubicBezTo>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4" name="Freeform 1186"/>
            <p:cNvSpPr>
              <a:spLocks/>
            </p:cNvSpPr>
            <p:nvPr/>
          </p:nvSpPr>
          <p:spPr bwMode="auto">
            <a:xfrm>
              <a:off x="2757488" y="4479925"/>
              <a:ext cx="68263" cy="53975"/>
            </a:xfrm>
            <a:custGeom>
              <a:avLst/>
              <a:gdLst>
                <a:gd name="T0" fmla="*/ 14 w 26"/>
                <a:gd name="T1" fmla="*/ 0 h 20"/>
                <a:gd name="T2" fmla="*/ 2 w 26"/>
                <a:gd name="T3" fmla="*/ 11 h 20"/>
                <a:gd name="T4" fmla="*/ 2 w 26"/>
                <a:gd name="T5" fmla="*/ 18 h 20"/>
                <a:gd name="T6" fmla="*/ 3 w 26"/>
                <a:gd name="T7" fmla="*/ 18 h 20"/>
                <a:gd name="T8" fmla="*/ 9 w 26"/>
                <a:gd name="T9" fmla="*/ 18 h 20"/>
                <a:gd name="T10" fmla="*/ 26 w 26"/>
                <a:gd name="T11" fmla="*/ 1 h 20"/>
              </a:gdLst>
              <a:ahLst/>
              <a:cxnLst>
                <a:cxn ang="0">
                  <a:pos x="T0" y="T1"/>
                </a:cxn>
                <a:cxn ang="0">
                  <a:pos x="T2" y="T3"/>
                </a:cxn>
                <a:cxn ang="0">
                  <a:pos x="T4" y="T5"/>
                </a:cxn>
                <a:cxn ang="0">
                  <a:pos x="T6" y="T7"/>
                </a:cxn>
                <a:cxn ang="0">
                  <a:pos x="T8" y="T9"/>
                </a:cxn>
                <a:cxn ang="0">
                  <a:pos x="T10" y="T11"/>
                </a:cxn>
              </a:cxnLst>
              <a:rect l="0" t="0" r="r" b="b"/>
              <a:pathLst>
                <a:path w="26" h="20">
                  <a:moveTo>
                    <a:pt x="14" y="0"/>
                  </a:moveTo>
                  <a:cubicBezTo>
                    <a:pt x="2" y="11"/>
                    <a:pt x="2" y="11"/>
                    <a:pt x="2" y="11"/>
                  </a:cubicBezTo>
                  <a:cubicBezTo>
                    <a:pt x="0" y="13"/>
                    <a:pt x="0" y="16"/>
                    <a:pt x="2" y="18"/>
                  </a:cubicBezTo>
                  <a:cubicBezTo>
                    <a:pt x="3" y="18"/>
                    <a:pt x="3" y="18"/>
                    <a:pt x="3" y="18"/>
                  </a:cubicBezTo>
                  <a:cubicBezTo>
                    <a:pt x="4" y="20"/>
                    <a:pt x="7" y="20"/>
                    <a:pt x="9" y="18"/>
                  </a:cubicBezTo>
                  <a:cubicBezTo>
                    <a:pt x="26" y="1"/>
                    <a:pt x="26" y="1"/>
                    <a:pt x="26" y="1"/>
                  </a:cubicBezTo>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8" name="Freeform 1187"/>
            <p:cNvSpPr>
              <a:spLocks/>
            </p:cNvSpPr>
            <p:nvPr/>
          </p:nvSpPr>
          <p:spPr bwMode="auto">
            <a:xfrm>
              <a:off x="2849563" y="4464050"/>
              <a:ext cx="112713" cy="109538"/>
            </a:xfrm>
            <a:custGeom>
              <a:avLst/>
              <a:gdLst>
                <a:gd name="T0" fmla="*/ 7 w 42"/>
                <a:gd name="T1" fmla="*/ 22 h 41"/>
                <a:gd name="T2" fmla="*/ 6 w 42"/>
                <a:gd name="T3" fmla="*/ 21 h 41"/>
                <a:gd name="T4" fmla="*/ 6 w 42"/>
                <a:gd name="T5" fmla="*/ 14 h 41"/>
                <a:gd name="T6" fmla="*/ 13 w 42"/>
                <a:gd name="T7" fmla="*/ 13 h 41"/>
                <a:gd name="T8" fmla="*/ 13 w 42"/>
                <a:gd name="T9" fmla="*/ 6 h 41"/>
                <a:gd name="T10" fmla="*/ 21 w 42"/>
                <a:gd name="T11" fmla="*/ 6 h 41"/>
                <a:gd name="T12" fmla="*/ 22 w 42"/>
                <a:gd name="T13" fmla="*/ 7 h 41"/>
                <a:gd name="T14" fmla="*/ 23 w 42"/>
                <a:gd name="T15" fmla="*/ 2 h 41"/>
                <a:gd name="T16" fmla="*/ 30 w 42"/>
                <a:gd name="T17" fmla="*/ 2 h 41"/>
                <a:gd name="T18" fmla="*/ 40 w 42"/>
                <a:gd name="T19" fmla="*/ 12 h 41"/>
                <a:gd name="T20" fmla="*/ 40 w 42"/>
                <a:gd name="T21" fmla="*/ 19 h 41"/>
                <a:gd name="T22" fmla="*/ 36 w 42"/>
                <a:gd name="T23" fmla="*/ 20 h 41"/>
                <a:gd name="T24" fmla="*/ 34 w 42"/>
                <a:gd name="T25" fmla="*/ 19 h 41"/>
                <a:gd name="T26" fmla="*/ 33 w 42"/>
                <a:gd name="T27" fmla="*/ 26 h 41"/>
                <a:gd name="T28" fmla="*/ 29 w 42"/>
                <a:gd name="T29" fmla="*/ 27 h 41"/>
                <a:gd name="T30" fmla="*/ 26 w 42"/>
                <a:gd name="T31" fmla="*/ 27 h 41"/>
                <a:gd name="T32" fmla="*/ 26 w 42"/>
                <a:gd name="T33" fmla="*/ 33 h 41"/>
                <a:gd name="T34" fmla="*/ 22 w 42"/>
                <a:gd name="T35" fmla="*/ 35 h 41"/>
                <a:gd name="T36" fmla="*/ 19 w 42"/>
                <a:gd name="T37" fmla="*/ 34 h 41"/>
                <a:gd name="T38" fmla="*/ 19 w 42"/>
                <a:gd name="T39" fmla="*/ 40 h 41"/>
                <a:gd name="T40" fmla="*/ 15 w 42"/>
                <a:gd name="T41" fmla="*/ 41 h 41"/>
                <a:gd name="T42" fmla="*/ 12 w 42"/>
                <a:gd name="T43" fmla="*/ 40 h 41"/>
                <a:gd name="T44" fmla="*/ 2 w 42"/>
                <a:gd name="T45" fmla="*/ 30 h 41"/>
                <a:gd name="T46" fmla="*/ 2 w 42"/>
                <a:gd name="T47" fmla="*/ 23 h 41"/>
                <a:gd name="T48" fmla="*/ 7 w 42"/>
                <a:gd name="T49"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41">
                  <a:moveTo>
                    <a:pt x="7" y="22"/>
                  </a:moveTo>
                  <a:cubicBezTo>
                    <a:pt x="6" y="21"/>
                    <a:pt x="6" y="21"/>
                    <a:pt x="6" y="21"/>
                  </a:cubicBezTo>
                  <a:cubicBezTo>
                    <a:pt x="4" y="19"/>
                    <a:pt x="4" y="16"/>
                    <a:pt x="6" y="14"/>
                  </a:cubicBezTo>
                  <a:cubicBezTo>
                    <a:pt x="8" y="12"/>
                    <a:pt x="11" y="11"/>
                    <a:pt x="13" y="13"/>
                  </a:cubicBezTo>
                  <a:cubicBezTo>
                    <a:pt x="11" y="11"/>
                    <a:pt x="12" y="8"/>
                    <a:pt x="13" y="6"/>
                  </a:cubicBezTo>
                  <a:cubicBezTo>
                    <a:pt x="15" y="4"/>
                    <a:pt x="19" y="4"/>
                    <a:pt x="21" y="6"/>
                  </a:cubicBezTo>
                  <a:cubicBezTo>
                    <a:pt x="22" y="7"/>
                    <a:pt x="22" y="7"/>
                    <a:pt x="22" y="7"/>
                  </a:cubicBezTo>
                  <a:cubicBezTo>
                    <a:pt x="21" y="6"/>
                    <a:pt x="22" y="4"/>
                    <a:pt x="23" y="2"/>
                  </a:cubicBezTo>
                  <a:cubicBezTo>
                    <a:pt x="25" y="0"/>
                    <a:pt x="28" y="0"/>
                    <a:pt x="30" y="2"/>
                  </a:cubicBezTo>
                  <a:cubicBezTo>
                    <a:pt x="40" y="12"/>
                    <a:pt x="40" y="12"/>
                    <a:pt x="40" y="12"/>
                  </a:cubicBezTo>
                  <a:cubicBezTo>
                    <a:pt x="42" y="14"/>
                    <a:pt x="42" y="17"/>
                    <a:pt x="40" y="19"/>
                  </a:cubicBezTo>
                  <a:cubicBezTo>
                    <a:pt x="39" y="20"/>
                    <a:pt x="37" y="20"/>
                    <a:pt x="36" y="20"/>
                  </a:cubicBezTo>
                  <a:cubicBezTo>
                    <a:pt x="35" y="20"/>
                    <a:pt x="35" y="20"/>
                    <a:pt x="34" y="19"/>
                  </a:cubicBezTo>
                  <a:cubicBezTo>
                    <a:pt x="35" y="22"/>
                    <a:pt x="35" y="24"/>
                    <a:pt x="33" y="26"/>
                  </a:cubicBezTo>
                  <a:cubicBezTo>
                    <a:pt x="32" y="27"/>
                    <a:pt x="31" y="27"/>
                    <a:pt x="29" y="27"/>
                  </a:cubicBezTo>
                  <a:cubicBezTo>
                    <a:pt x="28" y="27"/>
                    <a:pt x="27" y="27"/>
                    <a:pt x="26" y="27"/>
                  </a:cubicBezTo>
                  <a:cubicBezTo>
                    <a:pt x="28" y="29"/>
                    <a:pt x="28" y="31"/>
                    <a:pt x="26" y="33"/>
                  </a:cubicBezTo>
                  <a:cubicBezTo>
                    <a:pt x="25" y="34"/>
                    <a:pt x="23" y="35"/>
                    <a:pt x="22" y="35"/>
                  </a:cubicBezTo>
                  <a:cubicBezTo>
                    <a:pt x="21" y="35"/>
                    <a:pt x="20" y="35"/>
                    <a:pt x="19" y="34"/>
                  </a:cubicBezTo>
                  <a:cubicBezTo>
                    <a:pt x="20" y="36"/>
                    <a:pt x="20" y="38"/>
                    <a:pt x="19" y="40"/>
                  </a:cubicBezTo>
                  <a:cubicBezTo>
                    <a:pt x="18" y="41"/>
                    <a:pt x="16" y="41"/>
                    <a:pt x="15" y="41"/>
                  </a:cubicBezTo>
                  <a:cubicBezTo>
                    <a:pt x="14" y="41"/>
                    <a:pt x="13" y="41"/>
                    <a:pt x="12" y="40"/>
                  </a:cubicBezTo>
                  <a:cubicBezTo>
                    <a:pt x="2" y="30"/>
                    <a:pt x="2" y="30"/>
                    <a:pt x="2" y="30"/>
                  </a:cubicBezTo>
                  <a:cubicBezTo>
                    <a:pt x="0" y="28"/>
                    <a:pt x="0" y="25"/>
                    <a:pt x="2" y="23"/>
                  </a:cubicBezTo>
                  <a:cubicBezTo>
                    <a:pt x="3" y="22"/>
                    <a:pt x="6" y="22"/>
                    <a:pt x="7" y="22"/>
                  </a:cubicBezTo>
                  <a:close/>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9" name="Line 1188"/>
            <p:cNvSpPr>
              <a:spLocks noChangeShapeType="1"/>
            </p:cNvSpPr>
            <p:nvPr/>
          </p:nvSpPr>
          <p:spPr bwMode="auto">
            <a:xfrm flipH="1" flipV="1">
              <a:off x="2908300" y="4483100"/>
              <a:ext cx="31750" cy="31750"/>
            </a:xfrm>
            <a:prstGeom prst="line">
              <a:avLst/>
            </a:prstGeom>
            <a:noFill/>
            <a:ln w="127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0" name="Line 1189"/>
            <p:cNvSpPr>
              <a:spLocks noChangeShapeType="1"/>
            </p:cNvSpPr>
            <p:nvPr/>
          </p:nvSpPr>
          <p:spPr bwMode="auto">
            <a:xfrm flipH="1" flipV="1">
              <a:off x="2884488" y="4498975"/>
              <a:ext cx="34925" cy="36513"/>
            </a:xfrm>
            <a:prstGeom prst="line">
              <a:avLst/>
            </a:prstGeom>
            <a:noFill/>
            <a:ln w="127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1" name="Line 1190"/>
            <p:cNvSpPr>
              <a:spLocks noChangeShapeType="1"/>
            </p:cNvSpPr>
            <p:nvPr/>
          </p:nvSpPr>
          <p:spPr bwMode="auto">
            <a:xfrm flipH="1" flipV="1">
              <a:off x="2868613" y="4522788"/>
              <a:ext cx="31750" cy="31750"/>
            </a:xfrm>
            <a:prstGeom prst="line">
              <a:avLst/>
            </a:prstGeom>
            <a:noFill/>
            <a:ln w="127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2" name="Freeform 1191"/>
            <p:cNvSpPr>
              <a:spLocks/>
            </p:cNvSpPr>
            <p:nvPr/>
          </p:nvSpPr>
          <p:spPr bwMode="auto">
            <a:xfrm>
              <a:off x="2743200" y="4452938"/>
              <a:ext cx="23813" cy="38100"/>
            </a:xfrm>
            <a:custGeom>
              <a:avLst/>
              <a:gdLst>
                <a:gd name="T0" fmla="*/ 0 w 9"/>
                <a:gd name="T1" fmla="*/ 0 h 14"/>
                <a:gd name="T2" fmla="*/ 3 w 9"/>
                <a:gd name="T3" fmla="*/ 8 h 14"/>
                <a:gd name="T4" fmla="*/ 9 w 9"/>
                <a:gd name="T5" fmla="*/ 14 h 14"/>
              </a:gdLst>
              <a:ahLst/>
              <a:cxnLst>
                <a:cxn ang="0">
                  <a:pos x="T0" y="T1"/>
                </a:cxn>
                <a:cxn ang="0">
                  <a:pos x="T2" y="T3"/>
                </a:cxn>
                <a:cxn ang="0">
                  <a:pos x="T4" y="T5"/>
                </a:cxn>
              </a:cxnLst>
              <a:rect l="0" t="0" r="r" b="b"/>
              <a:pathLst>
                <a:path w="9" h="14">
                  <a:moveTo>
                    <a:pt x="0" y="0"/>
                  </a:moveTo>
                  <a:cubicBezTo>
                    <a:pt x="0" y="3"/>
                    <a:pt x="1" y="6"/>
                    <a:pt x="3" y="8"/>
                  </a:cubicBezTo>
                  <a:cubicBezTo>
                    <a:pt x="9" y="14"/>
                    <a:pt x="9" y="14"/>
                    <a:pt x="9" y="14"/>
                  </a:cubicBezTo>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3" name="Freeform 1192"/>
            <p:cNvSpPr>
              <a:spLocks/>
            </p:cNvSpPr>
            <p:nvPr/>
          </p:nvSpPr>
          <p:spPr bwMode="auto">
            <a:xfrm>
              <a:off x="2978150" y="4452938"/>
              <a:ext cx="7938" cy="22225"/>
            </a:xfrm>
            <a:custGeom>
              <a:avLst/>
              <a:gdLst>
                <a:gd name="T0" fmla="*/ 3 w 3"/>
                <a:gd name="T1" fmla="*/ 0 h 8"/>
                <a:gd name="T2" fmla="*/ 0 w 3"/>
                <a:gd name="T3" fmla="*/ 8 h 8"/>
              </a:gdLst>
              <a:ahLst/>
              <a:cxnLst>
                <a:cxn ang="0">
                  <a:pos x="T0" y="T1"/>
                </a:cxn>
                <a:cxn ang="0">
                  <a:pos x="T2" y="T3"/>
                </a:cxn>
              </a:cxnLst>
              <a:rect l="0" t="0" r="r" b="b"/>
              <a:pathLst>
                <a:path w="3" h="8">
                  <a:moveTo>
                    <a:pt x="3" y="0"/>
                  </a:moveTo>
                  <a:cubicBezTo>
                    <a:pt x="3" y="3"/>
                    <a:pt x="2" y="5"/>
                    <a:pt x="0" y="8"/>
                  </a:cubicBezTo>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4" name="Freeform 1193"/>
            <p:cNvSpPr>
              <a:spLocks/>
            </p:cNvSpPr>
            <p:nvPr/>
          </p:nvSpPr>
          <p:spPr bwMode="auto">
            <a:xfrm>
              <a:off x="2887663" y="4373563"/>
              <a:ext cx="20638" cy="7938"/>
            </a:xfrm>
            <a:custGeom>
              <a:avLst/>
              <a:gdLst>
                <a:gd name="T0" fmla="*/ 0 w 8"/>
                <a:gd name="T1" fmla="*/ 3 h 3"/>
                <a:gd name="T2" fmla="*/ 8 w 8"/>
                <a:gd name="T3" fmla="*/ 0 h 3"/>
              </a:gdLst>
              <a:ahLst/>
              <a:cxnLst>
                <a:cxn ang="0">
                  <a:pos x="T0" y="T1"/>
                </a:cxn>
                <a:cxn ang="0">
                  <a:pos x="T2" y="T3"/>
                </a:cxn>
              </a:cxnLst>
              <a:rect l="0" t="0" r="r" b="b"/>
              <a:pathLst>
                <a:path w="8" h="3">
                  <a:moveTo>
                    <a:pt x="0" y="3"/>
                  </a:moveTo>
                  <a:cubicBezTo>
                    <a:pt x="2" y="1"/>
                    <a:pt x="5" y="0"/>
                    <a:pt x="8" y="0"/>
                  </a:cubicBezTo>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5" name="Line 1194"/>
            <p:cNvSpPr>
              <a:spLocks noChangeShapeType="1"/>
            </p:cNvSpPr>
            <p:nvPr/>
          </p:nvSpPr>
          <p:spPr bwMode="auto">
            <a:xfrm flipH="1">
              <a:off x="2963863" y="4475163"/>
              <a:ext cx="14288" cy="12700"/>
            </a:xfrm>
            <a:prstGeom prst="line">
              <a:avLst/>
            </a:prstGeom>
            <a:noFill/>
            <a:ln w="127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6" name="Freeform 1195"/>
            <p:cNvSpPr>
              <a:spLocks/>
            </p:cNvSpPr>
            <p:nvPr/>
          </p:nvSpPr>
          <p:spPr bwMode="auto">
            <a:xfrm>
              <a:off x="2714625" y="4344988"/>
              <a:ext cx="106363" cy="106363"/>
            </a:xfrm>
            <a:custGeom>
              <a:avLst/>
              <a:gdLst>
                <a:gd name="T0" fmla="*/ 0 w 67"/>
                <a:gd name="T1" fmla="*/ 50 h 67"/>
                <a:gd name="T2" fmla="*/ 18 w 67"/>
                <a:gd name="T3" fmla="*/ 67 h 67"/>
                <a:gd name="T4" fmla="*/ 67 w 67"/>
                <a:gd name="T5" fmla="*/ 18 h 67"/>
                <a:gd name="T6" fmla="*/ 48 w 67"/>
                <a:gd name="T7" fmla="*/ 0 h 67"/>
                <a:gd name="T8" fmla="*/ 0 w 67"/>
                <a:gd name="T9" fmla="*/ 50 h 67"/>
              </a:gdLst>
              <a:ahLst/>
              <a:cxnLst>
                <a:cxn ang="0">
                  <a:pos x="T0" y="T1"/>
                </a:cxn>
                <a:cxn ang="0">
                  <a:pos x="T2" y="T3"/>
                </a:cxn>
                <a:cxn ang="0">
                  <a:pos x="T4" y="T5"/>
                </a:cxn>
                <a:cxn ang="0">
                  <a:pos x="T6" y="T7"/>
                </a:cxn>
                <a:cxn ang="0">
                  <a:pos x="T8" y="T9"/>
                </a:cxn>
              </a:cxnLst>
              <a:rect l="0" t="0" r="r" b="b"/>
              <a:pathLst>
                <a:path w="67" h="67">
                  <a:moveTo>
                    <a:pt x="0" y="50"/>
                  </a:moveTo>
                  <a:lnTo>
                    <a:pt x="18" y="67"/>
                  </a:lnTo>
                  <a:lnTo>
                    <a:pt x="67" y="18"/>
                  </a:lnTo>
                  <a:lnTo>
                    <a:pt x="48" y="0"/>
                  </a:lnTo>
                  <a:lnTo>
                    <a:pt x="0" y="50"/>
                  </a:lnTo>
                  <a:close/>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7" name="Freeform 1196"/>
            <p:cNvSpPr>
              <a:spLocks/>
            </p:cNvSpPr>
            <p:nvPr/>
          </p:nvSpPr>
          <p:spPr bwMode="auto">
            <a:xfrm>
              <a:off x="2908300" y="4344988"/>
              <a:ext cx="106363" cy="106363"/>
            </a:xfrm>
            <a:custGeom>
              <a:avLst/>
              <a:gdLst>
                <a:gd name="T0" fmla="*/ 67 w 67"/>
                <a:gd name="T1" fmla="*/ 50 h 67"/>
                <a:gd name="T2" fmla="*/ 51 w 67"/>
                <a:gd name="T3" fmla="*/ 67 h 67"/>
                <a:gd name="T4" fmla="*/ 0 w 67"/>
                <a:gd name="T5" fmla="*/ 18 h 67"/>
                <a:gd name="T6" fmla="*/ 19 w 67"/>
                <a:gd name="T7" fmla="*/ 0 h 67"/>
                <a:gd name="T8" fmla="*/ 67 w 67"/>
                <a:gd name="T9" fmla="*/ 50 h 67"/>
              </a:gdLst>
              <a:ahLst/>
              <a:cxnLst>
                <a:cxn ang="0">
                  <a:pos x="T0" y="T1"/>
                </a:cxn>
                <a:cxn ang="0">
                  <a:pos x="T2" y="T3"/>
                </a:cxn>
                <a:cxn ang="0">
                  <a:pos x="T4" y="T5"/>
                </a:cxn>
                <a:cxn ang="0">
                  <a:pos x="T6" y="T7"/>
                </a:cxn>
                <a:cxn ang="0">
                  <a:pos x="T8" y="T9"/>
                </a:cxn>
              </a:cxnLst>
              <a:rect l="0" t="0" r="r" b="b"/>
              <a:pathLst>
                <a:path w="67" h="67">
                  <a:moveTo>
                    <a:pt x="67" y="50"/>
                  </a:moveTo>
                  <a:lnTo>
                    <a:pt x="51" y="67"/>
                  </a:lnTo>
                  <a:lnTo>
                    <a:pt x="0" y="18"/>
                  </a:lnTo>
                  <a:lnTo>
                    <a:pt x="19" y="0"/>
                  </a:lnTo>
                  <a:lnTo>
                    <a:pt x="67" y="50"/>
                  </a:lnTo>
                  <a:close/>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p:cNvGrpSpPr/>
          <p:nvPr/>
        </p:nvGrpSpPr>
        <p:grpSpPr>
          <a:xfrm>
            <a:off x="7833059" y="1926457"/>
            <a:ext cx="385418" cy="442368"/>
            <a:chOff x="2692401" y="2011363"/>
            <a:chExt cx="288925" cy="325438"/>
          </a:xfrm>
        </p:grpSpPr>
        <p:sp>
          <p:nvSpPr>
            <p:cNvPr id="149" name="Freeform 1476"/>
            <p:cNvSpPr>
              <a:spLocks/>
            </p:cNvSpPr>
            <p:nvPr/>
          </p:nvSpPr>
          <p:spPr bwMode="auto">
            <a:xfrm>
              <a:off x="2743201" y="2120900"/>
              <a:ext cx="165100" cy="165100"/>
            </a:xfrm>
            <a:custGeom>
              <a:avLst/>
              <a:gdLst>
                <a:gd name="T0" fmla="*/ 50 w 62"/>
                <a:gd name="T1" fmla="*/ 11 h 62"/>
                <a:gd name="T2" fmla="*/ 56 w 62"/>
                <a:gd name="T3" fmla="*/ 45 h 62"/>
                <a:gd name="T4" fmla="*/ 18 w 62"/>
                <a:gd name="T5" fmla="*/ 54 h 62"/>
                <a:gd name="T6" fmla="*/ 7 w 62"/>
                <a:gd name="T7" fmla="*/ 17 h 62"/>
                <a:gd name="T8" fmla="*/ 43 w 62"/>
                <a:gd name="T9" fmla="*/ 6 h 62"/>
              </a:gdLst>
              <a:ahLst/>
              <a:cxnLst>
                <a:cxn ang="0">
                  <a:pos x="T0" y="T1"/>
                </a:cxn>
                <a:cxn ang="0">
                  <a:pos x="T2" y="T3"/>
                </a:cxn>
                <a:cxn ang="0">
                  <a:pos x="T4" y="T5"/>
                </a:cxn>
                <a:cxn ang="0">
                  <a:pos x="T6" y="T7"/>
                </a:cxn>
                <a:cxn ang="0">
                  <a:pos x="T8" y="T9"/>
                </a:cxn>
              </a:cxnLst>
              <a:rect l="0" t="0" r="r" b="b"/>
              <a:pathLst>
                <a:path w="62" h="62">
                  <a:moveTo>
                    <a:pt x="50" y="11"/>
                  </a:moveTo>
                  <a:cubicBezTo>
                    <a:pt x="59" y="20"/>
                    <a:pt x="62" y="33"/>
                    <a:pt x="56" y="45"/>
                  </a:cubicBezTo>
                  <a:cubicBezTo>
                    <a:pt x="48" y="58"/>
                    <a:pt x="32" y="62"/>
                    <a:pt x="18" y="54"/>
                  </a:cubicBezTo>
                  <a:cubicBezTo>
                    <a:pt x="5" y="47"/>
                    <a:pt x="0" y="30"/>
                    <a:pt x="7" y="17"/>
                  </a:cubicBezTo>
                  <a:cubicBezTo>
                    <a:pt x="14" y="5"/>
                    <a:pt x="30" y="0"/>
                    <a:pt x="43" y="6"/>
                  </a:cubicBezTo>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0" name="Freeform 1477"/>
            <p:cNvSpPr>
              <a:spLocks/>
            </p:cNvSpPr>
            <p:nvPr/>
          </p:nvSpPr>
          <p:spPr bwMode="auto">
            <a:xfrm>
              <a:off x="2692401" y="2078038"/>
              <a:ext cx="261938" cy="258763"/>
            </a:xfrm>
            <a:custGeom>
              <a:avLst/>
              <a:gdLst>
                <a:gd name="T0" fmla="*/ 77 w 98"/>
                <a:gd name="T1" fmla="*/ 16 h 97"/>
                <a:gd name="T2" fmla="*/ 88 w 98"/>
                <a:gd name="T3" fmla="*/ 70 h 97"/>
                <a:gd name="T4" fmla="*/ 29 w 98"/>
                <a:gd name="T5" fmla="*/ 85 h 97"/>
                <a:gd name="T6" fmla="*/ 11 w 98"/>
                <a:gd name="T7" fmla="*/ 27 h 97"/>
                <a:gd name="T8" fmla="*/ 68 w 98"/>
                <a:gd name="T9" fmla="*/ 10 h 97"/>
              </a:gdLst>
              <a:ahLst/>
              <a:cxnLst>
                <a:cxn ang="0">
                  <a:pos x="T0" y="T1"/>
                </a:cxn>
                <a:cxn ang="0">
                  <a:pos x="T2" y="T3"/>
                </a:cxn>
                <a:cxn ang="0">
                  <a:pos x="T4" y="T5"/>
                </a:cxn>
                <a:cxn ang="0">
                  <a:pos x="T6" y="T7"/>
                </a:cxn>
                <a:cxn ang="0">
                  <a:pos x="T8" y="T9"/>
                </a:cxn>
              </a:cxnLst>
              <a:rect l="0" t="0" r="r" b="b"/>
              <a:pathLst>
                <a:path w="98" h="97">
                  <a:moveTo>
                    <a:pt x="77" y="16"/>
                  </a:moveTo>
                  <a:cubicBezTo>
                    <a:pt x="93" y="29"/>
                    <a:pt x="98" y="52"/>
                    <a:pt x="88" y="70"/>
                  </a:cubicBezTo>
                  <a:cubicBezTo>
                    <a:pt x="76" y="90"/>
                    <a:pt x="50" y="97"/>
                    <a:pt x="29" y="85"/>
                  </a:cubicBezTo>
                  <a:cubicBezTo>
                    <a:pt x="7" y="74"/>
                    <a:pt x="0" y="47"/>
                    <a:pt x="11" y="27"/>
                  </a:cubicBezTo>
                  <a:cubicBezTo>
                    <a:pt x="22" y="8"/>
                    <a:pt x="47" y="0"/>
                    <a:pt x="68" y="10"/>
                  </a:cubicBezTo>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1" name="Freeform 1478"/>
            <p:cNvSpPr>
              <a:spLocks/>
            </p:cNvSpPr>
            <p:nvPr/>
          </p:nvSpPr>
          <p:spPr bwMode="auto">
            <a:xfrm>
              <a:off x="2790826" y="2163763"/>
              <a:ext cx="73025" cy="74613"/>
            </a:xfrm>
            <a:custGeom>
              <a:avLst/>
              <a:gdLst>
                <a:gd name="T0" fmla="*/ 25 w 27"/>
                <a:gd name="T1" fmla="*/ 9 h 28"/>
                <a:gd name="T2" fmla="*/ 25 w 27"/>
                <a:gd name="T3" fmla="*/ 20 h 28"/>
                <a:gd name="T4" fmla="*/ 8 w 27"/>
                <a:gd name="T5" fmla="*/ 25 h 28"/>
                <a:gd name="T6" fmla="*/ 3 w 27"/>
                <a:gd name="T7" fmla="*/ 8 h 28"/>
                <a:gd name="T8" fmla="*/ 19 w 27"/>
                <a:gd name="T9" fmla="*/ 3 h 28"/>
              </a:gdLst>
              <a:ahLst/>
              <a:cxnLst>
                <a:cxn ang="0">
                  <a:pos x="T0" y="T1"/>
                </a:cxn>
                <a:cxn ang="0">
                  <a:pos x="T2" y="T3"/>
                </a:cxn>
                <a:cxn ang="0">
                  <a:pos x="T4" y="T5"/>
                </a:cxn>
                <a:cxn ang="0">
                  <a:pos x="T6" y="T7"/>
                </a:cxn>
                <a:cxn ang="0">
                  <a:pos x="T8" y="T9"/>
                </a:cxn>
              </a:cxnLst>
              <a:rect l="0" t="0" r="r" b="b"/>
              <a:pathLst>
                <a:path w="27" h="28">
                  <a:moveTo>
                    <a:pt x="25" y="9"/>
                  </a:moveTo>
                  <a:cubicBezTo>
                    <a:pt x="27" y="12"/>
                    <a:pt x="27" y="17"/>
                    <a:pt x="25" y="20"/>
                  </a:cubicBezTo>
                  <a:cubicBezTo>
                    <a:pt x="22" y="26"/>
                    <a:pt x="14" y="28"/>
                    <a:pt x="8" y="25"/>
                  </a:cubicBezTo>
                  <a:cubicBezTo>
                    <a:pt x="2" y="21"/>
                    <a:pt x="0" y="14"/>
                    <a:pt x="3" y="8"/>
                  </a:cubicBezTo>
                  <a:cubicBezTo>
                    <a:pt x="6" y="2"/>
                    <a:pt x="13" y="0"/>
                    <a:pt x="19" y="3"/>
                  </a:cubicBezTo>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2" name="Line 1479"/>
            <p:cNvSpPr>
              <a:spLocks noChangeShapeType="1"/>
            </p:cNvSpPr>
            <p:nvPr/>
          </p:nvSpPr>
          <p:spPr bwMode="auto">
            <a:xfrm flipH="1">
              <a:off x="2832101" y="2054225"/>
              <a:ext cx="71438" cy="138113"/>
            </a:xfrm>
            <a:prstGeom prst="line">
              <a:avLst/>
            </a:prstGeom>
            <a:noFill/>
            <a:ln w="127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3" name="Line 1480"/>
            <p:cNvSpPr>
              <a:spLocks noChangeShapeType="1"/>
            </p:cNvSpPr>
            <p:nvPr/>
          </p:nvSpPr>
          <p:spPr bwMode="auto">
            <a:xfrm flipV="1">
              <a:off x="2876551" y="2070100"/>
              <a:ext cx="55563" cy="79375"/>
            </a:xfrm>
            <a:prstGeom prst="line">
              <a:avLst/>
            </a:prstGeom>
            <a:noFill/>
            <a:ln w="127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4" name="Oval 1481"/>
            <p:cNvSpPr>
              <a:spLocks noChangeArrowheads="1"/>
            </p:cNvSpPr>
            <p:nvPr/>
          </p:nvSpPr>
          <p:spPr bwMode="auto">
            <a:xfrm>
              <a:off x="2900363" y="2046288"/>
              <a:ext cx="34925" cy="31750"/>
            </a:xfrm>
            <a:prstGeom prst="ellipse">
              <a:avLst/>
            </a:pr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5" name="Freeform 1482"/>
            <p:cNvSpPr>
              <a:spLocks/>
            </p:cNvSpPr>
            <p:nvPr/>
          </p:nvSpPr>
          <p:spPr bwMode="auto">
            <a:xfrm>
              <a:off x="2860676" y="2011363"/>
              <a:ext cx="31750" cy="65088"/>
            </a:xfrm>
            <a:custGeom>
              <a:avLst/>
              <a:gdLst>
                <a:gd name="T0" fmla="*/ 20 w 20"/>
                <a:gd name="T1" fmla="*/ 20 h 41"/>
                <a:gd name="T2" fmla="*/ 7 w 20"/>
                <a:gd name="T3" fmla="*/ 0 h 41"/>
                <a:gd name="T4" fmla="*/ 0 w 20"/>
                <a:gd name="T5" fmla="*/ 17 h 41"/>
                <a:gd name="T6" fmla="*/ 10 w 20"/>
                <a:gd name="T7" fmla="*/ 41 h 41"/>
              </a:gdLst>
              <a:ahLst/>
              <a:cxnLst>
                <a:cxn ang="0">
                  <a:pos x="T0" y="T1"/>
                </a:cxn>
                <a:cxn ang="0">
                  <a:pos x="T2" y="T3"/>
                </a:cxn>
                <a:cxn ang="0">
                  <a:pos x="T4" y="T5"/>
                </a:cxn>
                <a:cxn ang="0">
                  <a:pos x="T6" y="T7"/>
                </a:cxn>
              </a:cxnLst>
              <a:rect l="0" t="0" r="r" b="b"/>
              <a:pathLst>
                <a:path w="20" h="41">
                  <a:moveTo>
                    <a:pt x="20" y="20"/>
                  </a:moveTo>
                  <a:lnTo>
                    <a:pt x="7" y="0"/>
                  </a:lnTo>
                  <a:lnTo>
                    <a:pt x="0" y="17"/>
                  </a:lnTo>
                  <a:lnTo>
                    <a:pt x="10" y="41"/>
                  </a:lnTo>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6" name="Freeform 1483"/>
            <p:cNvSpPr>
              <a:spLocks/>
            </p:cNvSpPr>
            <p:nvPr/>
          </p:nvSpPr>
          <p:spPr bwMode="auto">
            <a:xfrm>
              <a:off x="2922588" y="2081213"/>
              <a:ext cx="58738" cy="28575"/>
            </a:xfrm>
            <a:custGeom>
              <a:avLst/>
              <a:gdLst>
                <a:gd name="T0" fmla="*/ 13 w 37"/>
                <a:gd name="T1" fmla="*/ 0 h 18"/>
                <a:gd name="T2" fmla="*/ 37 w 37"/>
                <a:gd name="T3" fmla="*/ 3 h 18"/>
                <a:gd name="T4" fmla="*/ 26 w 37"/>
                <a:gd name="T5" fmla="*/ 17 h 18"/>
                <a:gd name="T6" fmla="*/ 0 w 37"/>
                <a:gd name="T7" fmla="*/ 18 h 18"/>
              </a:gdLst>
              <a:ahLst/>
              <a:cxnLst>
                <a:cxn ang="0">
                  <a:pos x="T0" y="T1"/>
                </a:cxn>
                <a:cxn ang="0">
                  <a:pos x="T2" y="T3"/>
                </a:cxn>
                <a:cxn ang="0">
                  <a:pos x="T4" y="T5"/>
                </a:cxn>
                <a:cxn ang="0">
                  <a:pos x="T6" y="T7"/>
                </a:cxn>
              </a:cxnLst>
              <a:rect l="0" t="0" r="r" b="b"/>
              <a:pathLst>
                <a:path w="37" h="18">
                  <a:moveTo>
                    <a:pt x="13" y="0"/>
                  </a:moveTo>
                  <a:lnTo>
                    <a:pt x="37" y="3"/>
                  </a:lnTo>
                  <a:lnTo>
                    <a:pt x="26" y="17"/>
                  </a:lnTo>
                  <a:lnTo>
                    <a:pt x="0" y="18"/>
                  </a:lnTo>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7" name="Oval 1484"/>
            <p:cNvSpPr>
              <a:spLocks noChangeArrowheads="1"/>
            </p:cNvSpPr>
            <p:nvPr/>
          </p:nvSpPr>
          <p:spPr bwMode="auto">
            <a:xfrm>
              <a:off x="2900363" y="2046288"/>
              <a:ext cx="34925" cy="31750"/>
            </a:xfrm>
            <a:prstGeom prst="ellipse">
              <a:avLst/>
            </a:pr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58" name="Group 157"/>
          <p:cNvGrpSpPr/>
          <p:nvPr/>
        </p:nvGrpSpPr>
        <p:grpSpPr>
          <a:xfrm>
            <a:off x="7783898" y="1007025"/>
            <a:ext cx="412107" cy="411879"/>
            <a:chOff x="3702050" y="2906713"/>
            <a:chExt cx="303213" cy="287338"/>
          </a:xfrm>
        </p:grpSpPr>
        <p:sp>
          <p:nvSpPr>
            <p:cNvPr id="159" name="Freeform 1586"/>
            <p:cNvSpPr>
              <a:spLocks/>
            </p:cNvSpPr>
            <p:nvPr/>
          </p:nvSpPr>
          <p:spPr bwMode="auto">
            <a:xfrm>
              <a:off x="3702050" y="2933701"/>
              <a:ext cx="127000" cy="260350"/>
            </a:xfrm>
            <a:custGeom>
              <a:avLst/>
              <a:gdLst>
                <a:gd name="T0" fmla="*/ 48 w 48"/>
                <a:gd name="T1" fmla="*/ 98 h 98"/>
                <a:gd name="T2" fmla="*/ 14 w 48"/>
                <a:gd name="T3" fmla="*/ 98 h 98"/>
                <a:gd name="T4" fmla="*/ 0 w 48"/>
                <a:gd name="T5" fmla="*/ 84 h 98"/>
                <a:gd name="T6" fmla="*/ 0 w 48"/>
                <a:gd name="T7" fmla="*/ 13 h 98"/>
                <a:gd name="T8" fmla="*/ 9 w 48"/>
                <a:gd name="T9" fmla="*/ 0 h 98"/>
              </a:gdLst>
              <a:ahLst/>
              <a:cxnLst>
                <a:cxn ang="0">
                  <a:pos x="T0" y="T1"/>
                </a:cxn>
                <a:cxn ang="0">
                  <a:pos x="T2" y="T3"/>
                </a:cxn>
                <a:cxn ang="0">
                  <a:pos x="T4" y="T5"/>
                </a:cxn>
                <a:cxn ang="0">
                  <a:pos x="T6" y="T7"/>
                </a:cxn>
                <a:cxn ang="0">
                  <a:pos x="T8" y="T9"/>
                </a:cxn>
              </a:cxnLst>
              <a:rect l="0" t="0" r="r" b="b"/>
              <a:pathLst>
                <a:path w="48" h="98">
                  <a:moveTo>
                    <a:pt x="48" y="98"/>
                  </a:moveTo>
                  <a:cubicBezTo>
                    <a:pt x="14" y="98"/>
                    <a:pt x="14" y="98"/>
                    <a:pt x="14" y="98"/>
                  </a:cubicBezTo>
                  <a:cubicBezTo>
                    <a:pt x="7" y="98"/>
                    <a:pt x="0" y="91"/>
                    <a:pt x="0" y="84"/>
                  </a:cubicBezTo>
                  <a:cubicBezTo>
                    <a:pt x="0" y="13"/>
                    <a:pt x="0" y="13"/>
                    <a:pt x="0" y="13"/>
                  </a:cubicBezTo>
                  <a:cubicBezTo>
                    <a:pt x="0" y="8"/>
                    <a:pt x="4" y="3"/>
                    <a:pt x="9" y="0"/>
                  </a:cubicBezTo>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60" name="Freeform 1587"/>
            <p:cNvSpPr>
              <a:spLocks/>
            </p:cNvSpPr>
            <p:nvPr/>
          </p:nvSpPr>
          <p:spPr bwMode="auto">
            <a:xfrm>
              <a:off x="3941763" y="2935288"/>
              <a:ext cx="23813" cy="96838"/>
            </a:xfrm>
            <a:custGeom>
              <a:avLst/>
              <a:gdLst>
                <a:gd name="T0" fmla="*/ 0 w 9"/>
                <a:gd name="T1" fmla="*/ 0 h 36"/>
                <a:gd name="T2" fmla="*/ 9 w 9"/>
                <a:gd name="T3" fmla="*/ 12 h 36"/>
                <a:gd name="T4" fmla="*/ 9 w 9"/>
                <a:gd name="T5" fmla="*/ 36 h 36"/>
              </a:gdLst>
              <a:ahLst/>
              <a:cxnLst>
                <a:cxn ang="0">
                  <a:pos x="T0" y="T1"/>
                </a:cxn>
                <a:cxn ang="0">
                  <a:pos x="T2" y="T3"/>
                </a:cxn>
                <a:cxn ang="0">
                  <a:pos x="T4" y="T5"/>
                </a:cxn>
              </a:cxnLst>
              <a:rect l="0" t="0" r="r" b="b"/>
              <a:pathLst>
                <a:path w="9" h="36">
                  <a:moveTo>
                    <a:pt x="0" y="0"/>
                  </a:moveTo>
                  <a:cubicBezTo>
                    <a:pt x="5" y="2"/>
                    <a:pt x="9" y="7"/>
                    <a:pt x="9" y="12"/>
                  </a:cubicBezTo>
                  <a:cubicBezTo>
                    <a:pt x="9" y="36"/>
                    <a:pt x="9" y="36"/>
                    <a:pt x="9" y="36"/>
                  </a:cubicBezTo>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61" name="Line 1588"/>
            <p:cNvSpPr>
              <a:spLocks noChangeShapeType="1"/>
            </p:cNvSpPr>
            <p:nvPr/>
          </p:nvSpPr>
          <p:spPr bwMode="auto">
            <a:xfrm>
              <a:off x="3784600" y="2930526"/>
              <a:ext cx="98425" cy="0"/>
            </a:xfrm>
            <a:prstGeom prst="line">
              <a:avLst/>
            </a:prstGeom>
            <a:noFill/>
            <a:ln w="127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62" name="Freeform 1589"/>
            <p:cNvSpPr>
              <a:spLocks/>
            </p:cNvSpPr>
            <p:nvPr/>
          </p:nvSpPr>
          <p:spPr bwMode="auto">
            <a:xfrm>
              <a:off x="3789363" y="2984501"/>
              <a:ext cx="34925" cy="33338"/>
            </a:xfrm>
            <a:custGeom>
              <a:avLst/>
              <a:gdLst>
                <a:gd name="T0" fmla="*/ 10 w 13"/>
                <a:gd name="T1" fmla="*/ 13 h 13"/>
                <a:gd name="T2" fmla="*/ 3 w 13"/>
                <a:gd name="T3" fmla="*/ 13 h 13"/>
                <a:gd name="T4" fmla="*/ 0 w 13"/>
                <a:gd name="T5" fmla="*/ 10 h 13"/>
                <a:gd name="T6" fmla="*/ 0 w 13"/>
                <a:gd name="T7" fmla="*/ 3 h 13"/>
                <a:gd name="T8" fmla="*/ 3 w 13"/>
                <a:gd name="T9" fmla="*/ 0 h 13"/>
                <a:gd name="T10" fmla="*/ 10 w 13"/>
                <a:gd name="T11" fmla="*/ 0 h 13"/>
                <a:gd name="T12" fmla="*/ 13 w 13"/>
                <a:gd name="T13" fmla="*/ 3 h 13"/>
                <a:gd name="T14" fmla="*/ 13 w 13"/>
                <a:gd name="T15" fmla="*/ 10 h 13"/>
                <a:gd name="T16" fmla="*/ 10 w 13"/>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0" y="13"/>
                  </a:moveTo>
                  <a:cubicBezTo>
                    <a:pt x="3" y="13"/>
                    <a:pt x="3" y="13"/>
                    <a:pt x="3" y="13"/>
                  </a:cubicBezTo>
                  <a:cubicBezTo>
                    <a:pt x="1" y="13"/>
                    <a:pt x="0" y="12"/>
                    <a:pt x="0" y="10"/>
                  </a:cubicBezTo>
                  <a:cubicBezTo>
                    <a:pt x="0" y="3"/>
                    <a:pt x="0" y="3"/>
                    <a:pt x="0" y="3"/>
                  </a:cubicBezTo>
                  <a:cubicBezTo>
                    <a:pt x="0" y="1"/>
                    <a:pt x="1" y="0"/>
                    <a:pt x="3" y="0"/>
                  </a:cubicBezTo>
                  <a:cubicBezTo>
                    <a:pt x="10" y="0"/>
                    <a:pt x="10" y="0"/>
                    <a:pt x="10" y="0"/>
                  </a:cubicBezTo>
                  <a:cubicBezTo>
                    <a:pt x="12" y="0"/>
                    <a:pt x="13" y="1"/>
                    <a:pt x="13" y="3"/>
                  </a:cubicBezTo>
                  <a:cubicBezTo>
                    <a:pt x="13" y="10"/>
                    <a:pt x="13" y="10"/>
                    <a:pt x="13" y="10"/>
                  </a:cubicBezTo>
                  <a:cubicBezTo>
                    <a:pt x="13" y="12"/>
                    <a:pt x="12" y="13"/>
                    <a:pt x="10" y="13"/>
                  </a:cubicBezTo>
                  <a:close/>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63" name="Freeform 1590"/>
            <p:cNvSpPr>
              <a:spLocks/>
            </p:cNvSpPr>
            <p:nvPr/>
          </p:nvSpPr>
          <p:spPr bwMode="auto">
            <a:xfrm>
              <a:off x="3843338" y="2984501"/>
              <a:ext cx="33338" cy="33338"/>
            </a:xfrm>
            <a:custGeom>
              <a:avLst/>
              <a:gdLst>
                <a:gd name="T0" fmla="*/ 10 w 13"/>
                <a:gd name="T1" fmla="*/ 13 h 13"/>
                <a:gd name="T2" fmla="*/ 3 w 13"/>
                <a:gd name="T3" fmla="*/ 13 h 13"/>
                <a:gd name="T4" fmla="*/ 0 w 13"/>
                <a:gd name="T5" fmla="*/ 10 h 13"/>
                <a:gd name="T6" fmla="*/ 0 w 13"/>
                <a:gd name="T7" fmla="*/ 3 h 13"/>
                <a:gd name="T8" fmla="*/ 3 w 13"/>
                <a:gd name="T9" fmla="*/ 0 h 13"/>
                <a:gd name="T10" fmla="*/ 10 w 13"/>
                <a:gd name="T11" fmla="*/ 0 h 13"/>
                <a:gd name="T12" fmla="*/ 13 w 13"/>
                <a:gd name="T13" fmla="*/ 3 h 13"/>
                <a:gd name="T14" fmla="*/ 13 w 13"/>
                <a:gd name="T15" fmla="*/ 10 h 13"/>
                <a:gd name="T16" fmla="*/ 10 w 13"/>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0" y="13"/>
                  </a:moveTo>
                  <a:cubicBezTo>
                    <a:pt x="3" y="13"/>
                    <a:pt x="3" y="13"/>
                    <a:pt x="3" y="13"/>
                  </a:cubicBezTo>
                  <a:cubicBezTo>
                    <a:pt x="1" y="13"/>
                    <a:pt x="0" y="12"/>
                    <a:pt x="0" y="10"/>
                  </a:cubicBezTo>
                  <a:cubicBezTo>
                    <a:pt x="0" y="3"/>
                    <a:pt x="0" y="3"/>
                    <a:pt x="0" y="3"/>
                  </a:cubicBezTo>
                  <a:cubicBezTo>
                    <a:pt x="0" y="1"/>
                    <a:pt x="1" y="0"/>
                    <a:pt x="3" y="0"/>
                  </a:cubicBezTo>
                  <a:cubicBezTo>
                    <a:pt x="10" y="0"/>
                    <a:pt x="10" y="0"/>
                    <a:pt x="10" y="0"/>
                  </a:cubicBezTo>
                  <a:cubicBezTo>
                    <a:pt x="12" y="0"/>
                    <a:pt x="13" y="1"/>
                    <a:pt x="13" y="3"/>
                  </a:cubicBezTo>
                  <a:cubicBezTo>
                    <a:pt x="13" y="10"/>
                    <a:pt x="13" y="10"/>
                    <a:pt x="13" y="10"/>
                  </a:cubicBezTo>
                  <a:cubicBezTo>
                    <a:pt x="13" y="12"/>
                    <a:pt x="12" y="13"/>
                    <a:pt x="10" y="13"/>
                  </a:cubicBezTo>
                  <a:close/>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64" name="Freeform 1591"/>
            <p:cNvSpPr>
              <a:spLocks/>
            </p:cNvSpPr>
            <p:nvPr/>
          </p:nvSpPr>
          <p:spPr bwMode="auto">
            <a:xfrm>
              <a:off x="3895725" y="2984501"/>
              <a:ext cx="34925" cy="33338"/>
            </a:xfrm>
            <a:custGeom>
              <a:avLst/>
              <a:gdLst>
                <a:gd name="T0" fmla="*/ 10 w 13"/>
                <a:gd name="T1" fmla="*/ 13 h 13"/>
                <a:gd name="T2" fmla="*/ 2 w 13"/>
                <a:gd name="T3" fmla="*/ 13 h 13"/>
                <a:gd name="T4" fmla="*/ 0 w 13"/>
                <a:gd name="T5" fmla="*/ 10 h 13"/>
                <a:gd name="T6" fmla="*/ 0 w 13"/>
                <a:gd name="T7" fmla="*/ 3 h 13"/>
                <a:gd name="T8" fmla="*/ 2 w 13"/>
                <a:gd name="T9" fmla="*/ 0 h 13"/>
                <a:gd name="T10" fmla="*/ 10 w 13"/>
                <a:gd name="T11" fmla="*/ 0 h 13"/>
                <a:gd name="T12" fmla="*/ 13 w 13"/>
                <a:gd name="T13" fmla="*/ 3 h 13"/>
                <a:gd name="T14" fmla="*/ 13 w 13"/>
                <a:gd name="T15" fmla="*/ 10 h 13"/>
                <a:gd name="T16" fmla="*/ 10 w 13"/>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0" y="13"/>
                  </a:moveTo>
                  <a:cubicBezTo>
                    <a:pt x="2" y="13"/>
                    <a:pt x="2" y="13"/>
                    <a:pt x="2" y="13"/>
                  </a:cubicBezTo>
                  <a:cubicBezTo>
                    <a:pt x="1" y="13"/>
                    <a:pt x="0" y="12"/>
                    <a:pt x="0" y="10"/>
                  </a:cubicBezTo>
                  <a:cubicBezTo>
                    <a:pt x="0" y="3"/>
                    <a:pt x="0" y="3"/>
                    <a:pt x="0" y="3"/>
                  </a:cubicBezTo>
                  <a:cubicBezTo>
                    <a:pt x="0" y="1"/>
                    <a:pt x="1" y="0"/>
                    <a:pt x="2" y="0"/>
                  </a:cubicBezTo>
                  <a:cubicBezTo>
                    <a:pt x="10" y="0"/>
                    <a:pt x="10" y="0"/>
                    <a:pt x="10" y="0"/>
                  </a:cubicBezTo>
                  <a:cubicBezTo>
                    <a:pt x="11" y="0"/>
                    <a:pt x="13" y="1"/>
                    <a:pt x="13" y="3"/>
                  </a:cubicBezTo>
                  <a:cubicBezTo>
                    <a:pt x="13" y="10"/>
                    <a:pt x="13" y="10"/>
                    <a:pt x="13" y="10"/>
                  </a:cubicBezTo>
                  <a:cubicBezTo>
                    <a:pt x="13" y="12"/>
                    <a:pt x="11" y="13"/>
                    <a:pt x="10" y="13"/>
                  </a:cubicBezTo>
                  <a:close/>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65" name="Freeform 1592"/>
            <p:cNvSpPr>
              <a:spLocks/>
            </p:cNvSpPr>
            <p:nvPr/>
          </p:nvSpPr>
          <p:spPr bwMode="auto">
            <a:xfrm>
              <a:off x="3736975" y="3044826"/>
              <a:ext cx="33338" cy="31750"/>
            </a:xfrm>
            <a:custGeom>
              <a:avLst/>
              <a:gdLst>
                <a:gd name="T0" fmla="*/ 11 w 13"/>
                <a:gd name="T1" fmla="*/ 12 h 12"/>
                <a:gd name="T2" fmla="*/ 3 w 13"/>
                <a:gd name="T3" fmla="*/ 12 h 12"/>
                <a:gd name="T4" fmla="*/ 0 w 13"/>
                <a:gd name="T5" fmla="*/ 10 h 12"/>
                <a:gd name="T6" fmla="*/ 0 w 13"/>
                <a:gd name="T7" fmla="*/ 2 h 12"/>
                <a:gd name="T8" fmla="*/ 3 w 13"/>
                <a:gd name="T9" fmla="*/ 0 h 12"/>
                <a:gd name="T10" fmla="*/ 11 w 13"/>
                <a:gd name="T11" fmla="*/ 0 h 12"/>
                <a:gd name="T12" fmla="*/ 13 w 13"/>
                <a:gd name="T13" fmla="*/ 2 h 12"/>
                <a:gd name="T14" fmla="*/ 13 w 13"/>
                <a:gd name="T15" fmla="*/ 10 h 12"/>
                <a:gd name="T16" fmla="*/ 11 w 13"/>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11" y="12"/>
                  </a:moveTo>
                  <a:cubicBezTo>
                    <a:pt x="3" y="12"/>
                    <a:pt x="3" y="12"/>
                    <a:pt x="3" y="12"/>
                  </a:cubicBezTo>
                  <a:cubicBezTo>
                    <a:pt x="2" y="12"/>
                    <a:pt x="0" y="11"/>
                    <a:pt x="0" y="10"/>
                  </a:cubicBezTo>
                  <a:cubicBezTo>
                    <a:pt x="0" y="2"/>
                    <a:pt x="0" y="2"/>
                    <a:pt x="0" y="2"/>
                  </a:cubicBezTo>
                  <a:cubicBezTo>
                    <a:pt x="0" y="1"/>
                    <a:pt x="2" y="0"/>
                    <a:pt x="3" y="0"/>
                  </a:cubicBezTo>
                  <a:cubicBezTo>
                    <a:pt x="11" y="0"/>
                    <a:pt x="11" y="0"/>
                    <a:pt x="11" y="0"/>
                  </a:cubicBezTo>
                  <a:cubicBezTo>
                    <a:pt x="12" y="0"/>
                    <a:pt x="13" y="1"/>
                    <a:pt x="13" y="2"/>
                  </a:cubicBezTo>
                  <a:cubicBezTo>
                    <a:pt x="13" y="10"/>
                    <a:pt x="13" y="10"/>
                    <a:pt x="13" y="10"/>
                  </a:cubicBezTo>
                  <a:cubicBezTo>
                    <a:pt x="13" y="11"/>
                    <a:pt x="12" y="12"/>
                    <a:pt x="11" y="12"/>
                  </a:cubicBezTo>
                  <a:close/>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66" name="Freeform 1593"/>
            <p:cNvSpPr>
              <a:spLocks/>
            </p:cNvSpPr>
            <p:nvPr/>
          </p:nvSpPr>
          <p:spPr bwMode="auto">
            <a:xfrm>
              <a:off x="3789363" y="3044826"/>
              <a:ext cx="34925" cy="31750"/>
            </a:xfrm>
            <a:custGeom>
              <a:avLst/>
              <a:gdLst>
                <a:gd name="T0" fmla="*/ 10 w 13"/>
                <a:gd name="T1" fmla="*/ 12 h 12"/>
                <a:gd name="T2" fmla="*/ 3 w 13"/>
                <a:gd name="T3" fmla="*/ 12 h 12"/>
                <a:gd name="T4" fmla="*/ 0 w 13"/>
                <a:gd name="T5" fmla="*/ 10 h 12"/>
                <a:gd name="T6" fmla="*/ 0 w 13"/>
                <a:gd name="T7" fmla="*/ 2 h 12"/>
                <a:gd name="T8" fmla="*/ 3 w 13"/>
                <a:gd name="T9" fmla="*/ 0 h 12"/>
                <a:gd name="T10" fmla="*/ 10 w 13"/>
                <a:gd name="T11" fmla="*/ 0 h 12"/>
                <a:gd name="T12" fmla="*/ 13 w 13"/>
                <a:gd name="T13" fmla="*/ 2 h 12"/>
                <a:gd name="T14" fmla="*/ 13 w 13"/>
                <a:gd name="T15" fmla="*/ 10 h 12"/>
                <a:gd name="T16" fmla="*/ 10 w 13"/>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10" y="12"/>
                  </a:moveTo>
                  <a:cubicBezTo>
                    <a:pt x="3" y="12"/>
                    <a:pt x="3" y="12"/>
                    <a:pt x="3" y="12"/>
                  </a:cubicBezTo>
                  <a:cubicBezTo>
                    <a:pt x="1" y="12"/>
                    <a:pt x="0" y="11"/>
                    <a:pt x="0" y="10"/>
                  </a:cubicBezTo>
                  <a:cubicBezTo>
                    <a:pt x="0" y="2"/>
                    <a:pt x="0" y="2"/>
                    <a:pt x="0" y="2"/>
                  </a:cubicBezTo>
                  <a:cubicBezTo>
                    <a:pt x="0" y="1"/>
                    <a:pt x="1" y="0"/>
                    <a:pt x="3" y="0"/>
                  </a:cubicBezTo>
                  <a:cubicBezTo>
                    <a:pt x="10" y="0"/>
                    <a:pt x="10" y="0"/>
                    <a:pt x="10" y="0"/>
                  </a:cubicBezTo>
                  <a:cubicBezTo>
                    <a:pt x="12" y="0"/>
                    <a:pt x="13" y="1"/>
                    <a:pt x="13" y="2"/>
                  </a:cubicBezTo>
                  <a:cubicBezTo>
                    <a:pt x="13" y="10"/>
                    <a:pt x="13" y="10"/>
                    <a:pt x="13" y="10"/>
                  </a:cubicBezTo>
                  <a:cubicBezTo>
                    <a:pt x="13" y="11"/>
                    <a:pt x="12" y="12"/>
                    <a:pt x="10" y="12"/>
                  </a:cubicBezTo>
                  <a:close/>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67" name="Freeform 1594"/>
            <p:cNvSpPr>
              <a:spLocks/>
            </p:cNvSpPr>
            <p:nvPr/>
          </p:nvSpPr>
          <p:spPr bwMode="auto">
            <a:xfrm>
              <a:off x="3736975" y="3103563"/>
              <a:ext cx="33338" cy="31750"/>
            </a:xfrm>
            <a:custGeom>
              <a:avLst/>
              <a:gdLst>
                <a:gd name="T0" fmla="*/ 11 w 13"/>
                <a:gd name="T1" fmla="*/ 12 h 12"/>
                <a:gd name="T2" fmla="*/ 3 w 13"/>
                <a:gd name="T3" fmla="*/ 12 h 12"/>
                <a:gd name="T4" fmla="*/ 0 w 13"/>
                <a:gd name="T5" fmla="*/ 10 h 12"/>
                <a:gd name="T6" fmla="*/ 0 w 13"/>
                <a:gd name="T7" fmla="*/ 2 h 12"/>
                <a:gd name="T8" fmla="*/ 3 w 13"/>
                <a:gd name="T9" fmla="*/ 0 h 12"/>
                <a:gd name="T10" fmla="*/ 11 w 13"/>
                <a:gd name="T11" fmla="*/ 0 h 12"/>
                <a:gd name="T12" fmla="*/ 13 w 13"/>
                <a:gd name="T13" fmla="*/ 2 h 12"/>
                <a:gd name="T14" fmla="*/ 13 w 13"/>
                <a:gd name="T15" fmla="*/ 10 h 12"/>
                <a:gd name="T16" fmla="*/ 11 w 13"/>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11" y="12"/>
                  </a:moveTo>
                  <a:cubicBezTo>
                    <a:pt x="3" y="12"/>
                    <a:pt x="3" y="12"/>
                    <a:pt x="3" y="12"/>
                  </a:cubicBezTo>
                  <a:cubicBezTo>
                    <a:pt x="2" y="12"/>
                    <a:pt x="0" y="11"/>
                    <a:pt x="0" y="10"/>
                  </a:cubicBezTo>
                  <a:cubicBezTo>
                    <a:pt x="0" y="2"/>
                    <a:pt x="0" y="2"/>
                    <a:pt x="0" y="2"/>
                  </a:cubicBezTo>
                  <a:cubicBezTo>
                    <a:pt x="0" y="1"/>
                    <a:pt x="2" y="0"/>
                    <a:pt x="3" y="0"/>
                  </a:cubicBezTo>
                  <a:cubicBezTo>
                    <a:pt x="11" y="0"/>
                    <a:pt x="11" y="0"/>
                    <a:pt x="11" y="0"/>
                  </a:cubicBezTo>
                  <a:cubicBezTo>
                    <a:pt x="12" y="0"/>
                    <a:pt x="13" y="1"/>
                    <a:pt x="13" y="2"/>
                  </a:cubicBezTo>
                  <a:cubicBezTo>
                    <a:pt x="13" y="10"/>
                    <a:pt x="13" y="10"/>
                    <a:pt x="13" y="10"/>
                  </a:cubicBezTo>
                  <a:cubicBezTo>
                    <a:pt x="13" y="11"/>
                    <a:pt x="12" y="12"/>
                    <a:pt x="11" y="12"/>
                  </a:cubicBezTo>
                  <a:close/>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68" name="Freeform 1595"/>
            <p:cNvSpPr>
              <a:spLocks/>
            </p:cNvSpPr>
            <p:nvPr/>
          </p:nvSpPr>
          <p:spPr bwMode="auto">
            <a:xfrm>
              <a:off x="3789363" y="3103563"/>
              <a:ext cx="34925" cy="31750"/>
            </a:xfrm>
            <a:custGeom>
              <a:avLst/>
              <a:gdLst>
                <a:gd name="T0" fmla="*/ 10 w 13"/>
                <a:gd name="T1" fmla="*/ 12 h 12"/>
                <a:gd name="T2" fmla="*/ 3 w 13"/>
                <a:gd name="T3" fmla="*/ 12 h 12"/>
                <a:gd name="T4" fmla="*/ 0 w 13"/>
                <a:gd name="T5" fmla="*/ 10 h 12"/>
                <a:gd name="T6" fmla="*/ 0 w 13"/>
                <a:gd name="T7" fmla="*/ 2 h 12"/>
                <a:gd name="T8" fmla="*/ 3 w 13"/>
                <a:gd name="T9" fmla="*/ 0 h 12"/>
                <a:gd name="T10" fmla="*/ 10 w 13"/>
                <a:gd name="T11" fmla="*/ 0 h 12"/>
                <a:gd name="T12" fmla="*/ 13 w 13"/>
                <a:gd name="T13" fmla="*/ 2 h 12"/>
                <a:gd name="T14" fmla="*/ 13 w 13"/>
                <a:gd name="T15" fmla="*/ 10 h 12"/>
                <a:gd name="T16" fmla="*/ 10 w 13"/>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10" y="12"/>
                  </a:moveTo>
                  <a:cubicBezTo>
                    <a:pt x="3" y="12"/>
                    <a:pt x="3" y="12"/>
                    <a:pt x="3" y="12"/>
                  </a:cubicBezTo>
                  <a:cubicBezTo>
                    <a:pt x="1" y="12"/>
                    <a:pt x="0" y="11"/>
                    <a:pt x="0" y="10"/>
                  </a:cubicBezTo>
                  <a:cubicBezTo>
                    <a:pt x="0" y="2"/>
                    <a:pt x="0" y="2"/>
                    <a:pt x="0" y="2"/>
                  </a:cubicBezTo>
                  <a:cubicBezTo>
                    <a:pt x="0" y="1"/>
                    <a:pt x="1" y="0"/>
                    <a:pt x="3" y="0"/>
                  </a:cubicBezTo>
                  <a:cubicBezTo>
                    <a:pt x="10" y="0"/>
                    <a:pt x="10" y="0"/>
                    <a:pt x="10" y="0"/>
                  </a:cubicBezTo>
                  <a:cubicBezTo>
                    <a:pt x="12" y="0"/>
                    <a:pt x="13" y="1"/>
                    <a:pt x="13" y="2"/>
                  </a:cubicBezTo>
                  <a:cubicBezTo>
                    <a:pt x="13" y="10"/>
                    <a:pt x="13" y="10"/>
                    <a:pt x="13" y="10"/>
                  </a:cubicBezTo>
                  <a:cubicBezTo>
                    <a:pt x="13" y="11"/>
                    <a:pt x="12" y="12"/>
                    <a:pt x="10" y="12"/>
                  </a:cubicBezTo>
                  <a:close/>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69" name="Freeform 1596"/>
            <p:cNvSpPr>
              <a:spLocks/>
            </p:cNvSpPr>
            <p:nvPr/>
          </p:nvSpPr>
          <p:spPr bwMode="auto">
            <a:xfrm>
              <a:off x="3736975" y="2906713"/>
              <a:ext cx="33338" cy="50800"/>
            </a:xfrm>
            <a:custGeom>
              <a:avLst/>
              <a:gdLst>
                <a:gd name="T0" fmla="*/ 11 w 13"/>
                <a:gd name="T1" fmla="*/ 19 h 19"/>
                <a:gd name="T2" fmla="*/ 3 w 13"/>
                <a:gd name="T3" fmla="*/ 19 h 19"/>
                <a:gd name="T4" fmla="*/ 0 w 13"/>
                <a:gd name="T5" fmla="*/ 16 h 19"/>
                <a:gd name="T6" fmla="*/ 0 w 13"/>
                <a:gd name="T7" fmla="*/ 2 h 19"/>
                <a:gd name="T8" fmla="*/ 3 w 13"/>
                <a:gd name="T9" fmla="*/ 0 h 19"/>
                <a:gd name="T10" fmla="*/ 11 w 13"/>
                <a:gd name="T11" fmla="*/ 0 h 19"/>
                <a:gd name="T12" fmla="*/ 13 w 13"/>
                <a:gd name="T13" fmla="*/ 2 h 19"/>
                <a:gd name="T14" fmla="*/ 13 w 13"/>
                <a:gd name="T15" fmla="*/ 16 h 19"/>
                <a:gd name="T16" fmla="*/ 11 w 13"/>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11" y="19"/>
                  </a:moveTo>
                  <a:cubicBezTo>
                    <a:pt x="3" y="19"/>
                    <a:pt x="3" y="19"/>
                    <a:pt x="3" y="19"/>
                  </a:cubicBezTo>
                  <a:cubicBezTo>
                    <a:pt x="2" y="19"/>
                    <a:pt x="0" y="17"/>
                    <a:pt x="0" y="16"/>
                  </a:cubicBezTo>
                  <a:cubicBezTo>
                    <a:pt x="0" y="2"/>
                    <a:pt x="0" y="2"/>
                    <a:pt x="0" y="2"/>
                  </a:cubicBezTo>
                  <a:cubicBezTo>
                    <a:pt x="0" y="1"/>
                    <a:pt x="2" y="0"/>
                    <a:pt x="3" y="0"/>
                  </a:cubicBezTo>
                  <a:cubicBezTo>
                    <a:pt x="11" y="0"/>
                    <a:pt x="11" y="0"/>
                    <a:pt x="11" y="0"/>
                  </a:cubicBezTo>
                  <a:cubicBezTo>
                    <a:pt x="12" y="0"/>
                    <a:pt x="13" y="1"/>
                    <a:pt x="13" y="2"/>
                  </a:cubicBezTo>
                  <a:cubicBezTo>
                    <a:pt x="13" y="16"/>
                    <a:pt x="13" y="16"/>
                    <a:pt x="13" y="16"/>
                  </a:cubicBezTo>
                  <a:cubicBezTo>
                    <a:pt x="13" y="17"/>
                    <a:pt x="12" y="19"/>
                    <a:pt x="11" y="19"/>
                  </a:cubicBezTo>
                  <a:close/>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0" name="Freeform 1597"/>
            <p:cNvSpPr>
              <a:spLocks/>
            </p:cNvSpPr>
            <p:nvPr/>
          </p:nvSpPr>
          <p:spPr bwMode="auto">
            <a:xfrm>
              <a:off x="3895725" y="2906713"/>
              <a:ext cx="34925" cy="50800"/>
            </a:xfrm>
            <a:custGeom>
              <a:avLst/>
              <a:gdLst>
                <a:gd name="T0" fmla="*/ 10 w 13"/>
                <a:gd name="T1" fmla="*/ 19 h 19"/>
                <a:gd name="T2" fmla="*/ 2 w 13"/>
                <a:gd name="T3" fmla="*/ 19 h 19"/>
                <a:gd name="T4" fmla="*/ 0 w 13"/>
                <a:gd name="T5" fmla="*/ 16 h 19"/>
                <a:gd name="T6" fmla="*/ 0 w 13"/>
                <a:gd name="T7" fmla="*/ 2 h 19"/>
                <a:gd name="T8" fmla="*/ 2 w 13"/>
                <a:gd name="T9" fmla="*/ 0 h 19"/>
                <a:gd name="T10" fmla="*/ 10 w 13"/>
                <a:gd name="T11" fmla="*/ 0 h 19"/>
                <a:gd name="T12" fmla="*/ 13 w 13"/>
                <a:gd name="T13" fmla="*/ 2 h 19"/>
                <a:gd name="T14" fmla="*/ 13 w 13"/>
                <a:gd name="T15" fmla="*/ 16 h 19"/>
                <a:gd name="T16" fmla="*/ 10 w 13"/>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10" y="19"/>
                  </a:moveTo>
                  <a:cubicBezTo>
                    <a:pt x="2" y="19"/>
                    <a:pt x="2" y="19"/>
                    <a:pt x="2" y="19"/>
                  </a:cubicBezTo>
                  <a:cubicBezTo>
                    <a:pt x="1" y="19"/>
                    <a:pt x="0" y="17"/>
                    <a:pt x="0" y="16"/>
                  </a:cubicBezTo>
                  <a:cubicBezTo>
                    <a:pt x="0" y="2"/>
                    <a:pt x="0" y="2"/>
                    <a:pt x="0" y="2"/>
                  </a:cubicBezTo>
                  <a:cubicBezTo>
                    <a:pt x="0" y="1"/>
                    <a:pt x="1" y="0"/>
                    <a:pt x="2" y="0"/>
                  </a:cubicBezTo>
                  <a:cubicBezTo>
                    <a:pt x="10" y="0"/>
                    <a:pt x="10" y="0"/>
                    <a:pt x="10" y="0"/>
                  </a:cubicBezTo>
                  <a:cubicBezTo>
                    <a:pt x="11" y="0"/>
                    <a:pt x="13" y="1"/>
                    <a:pt x="13" y="2"/>
                  </a:cubicBezTo>
                  <a:cubicBezTo>
                    <a:pt x="13" y="16"/>
                    <a:pt x="13" y="16"/>
                    <a:pt x="13" y="16"/>
                  </a:cubicBezTo>
                  <a:cubicBezTo>
                    <a:pt x="13" y="17"/>
                    <a:pt x="11" y="19"/>
                    <a:pt x="10" y="19"/>
                  </a:cubicBezTo>
                  <a:close/>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1" name="Freeform 1598"/>
            <p:cNvSpPr>
              <a:spLocks/>
            </p:cNvSpPr>
            <p:nvPr/>
          </p:nvSpPr>
          <p:spPr bwMode="auto">
            <a:xfrm>
              <a:off x="3868738" y="3044826"/>
              <a:ext cx="136525" cy="114300"/>
            </a:xfrm>
            <a:custGeom>
              <a:avLst/>
              <a:gdLst>
                <a:gd name="T0" fmla="*/ 49 w 51"/>
                <a:gd name="T1" fmla="*/ 1 h 43"/>
                <a:gd name="T2" fmla="*/ 44 w 51"/>
                <a:gd name="T3" fmla="*/ 2 h 43"/>
                <a:gd name="T4" fmla="*/ 17 w 51"/>
                <a:gd name="T5" fmla="*/ 34 h 43"/>
                <a:gd name="T6" fmla="*/ 8 w 51"/>
                <a:gd name="T7" fmla="*/ 22 h 43"/>
                <a:gd name="T8" fmla="*/ 2 w 51"/>
                <a:gd name="T9" fmla="*/ 22 h 43"/>
                <a:gd name="T10" fmla="*/ 2 w 51"/>
                <a:gd name="T11" fmla="*/ 27 h 43"/>
                <a:gd name="T12" fmla="*/ 15 w 51"/>
                <a:gd name="T13" fmla="*/ 42 h 43"/>
                <a:gd name="T14" fmla="*/ 15 w 51"/>
                <a:gd name="T15" fmla="*/ 42 h 43"/>
                <a:gd name="T16" fmla="*/ 15 w 51"/>
                <a:gd name="T17" fmla="*/ 43 h 43"/>
                <a:gd name="T18" fmla="*/ 15 w 51"/>
                <a:gd name="T19" fmla="*/ 43 h 43"/>
                <a:gd name="T20" fmla="*/ 15 w 51"/>
                <a:gd name="T21" fmla="*/ 43 h 43"/>
                <a:gd name="T22" fmla="*/ 16 w 51"/>
                <a:gd name="T23" fmla="*/ 43 h 43"/>
                <a:gd name="T24" fmla="*/ 16 w 51"/>
                <a:gd name="T25" fmla="*/ 43 h 43"/>
                <a:gd name="T26" fmla="*/ 16 w 51"/>
                <a:gd name="T27" fmla="*/ 43 h 43"/>
                <a:gd name="T28" fmla="*/ 17 w 51"/>
                <a:gd name="T29" fmla="*/ 43 h 43"/>
                <a:gd name="T30" fmla="*/ 17 w 51"/>
                <a:gd name="T31" fmla="*/ 43 h 43"/>
                <a:gd name="T32" fmla="*/ 17 w 51"/>
                <a:gd name="T33" fmla="*/ 43 h 43"/>
                <a:gd name="T34" fmla="*/ 17 w 51"/>
                <a:gd name="T35" fmla="*/ 43 h 43"/>
                <a:gd name="T36" fmla="*/ 18 w 51"/>
                <a:gd name="T37" fmla="*/ 43 h 43"/>
                <a:gd name="T38" fmla="*/ 18 w 51"/>
                <a:gd name="T39" fmla="*/ 43 h 43"/>
                <a:gd name="T40" fmla="*/ 19 w 51"/>
                <a:gd name="T41" fmla="*/ 43 h 43"/>
                <a:gd name="T42" fmla="*/ 19 w 51"/>
                <a:gd name="T43" fmla="*/ 43 h 43"/>
                <a:gd name="T44" fmla="*/ 20 w 51"/>
                <a:gd name="T45" fmla="*/ 43 h 43"/>
                <a:gd name="T46" fmla="*/ 20 w 51"/>
                <a:gd name="T47" fmla="*/ 43 h 43"/>
                <a:gd name="T48" fmla="*/ 20 w 51"/>
                <a:gd name="T49" fmla="*/ 43 h 43"/>
                <a:gd name="T50" fmla="*/ 20 w 51"/>
                <a:gd name="T51" fmla="*/ 42 h 43"/>
                <a:gd name="T52" fmla="*/ 20 w 51"/>
                <a:gd name="T53" fmla="*/ 42 h 43"/>
                <a:gd name="T54" fmla="*/ 50 w 51"/>
                <a:gd name="T55" fmla="*/ 7 h 43"/>
                <a:gd name="T56" fmla="*/ 49 w 51"/>
                <a:gd name="T57"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43">
                  <a:moveTo>
                    <a:pt x="49" y="1"/>
                  </a:moveTo>
                  <a:cubicBezTo>
                    <a:pt x="48" y="0"/>
                    <a:pt x="46" y="0"/>
                    <a:pt x="44" y="2"/>
                  </a:cubicBezTo>
                  <a:cubicBezTo>
                    <a:pt x="17" y="34"/>
                    <a:pt x="17" y="34"/>
                    <a:pt x="17" y="34"/>
                  </a:cubicBezTo>
                  <a:cubicBezTo>
                    <a:pt x="8" y="22"/>
                    <a:pt x="8" y="22"/>
                    <a:pt x="8" y="22"/>
                  </a:cubicBezTo>
                  <a:cubicBezTo>
                    <a:pt x="6" y="20"/>
                    <a:pt x="4" y="20"/>
                    <a:pt x="2" y="22"/>
                  </a:cubicBezTo>
                  <a:cubicBezTo>
                    <a:pt x="1" y="23"/>
                    <a:pt x="0" y="25"/>
                    <a:pt x="2" y="27"/>
                  </a:cubicBezTo>
                  <a:cubicBezTo>
                    <a:pt x="15" y="42"/>
                    <a:pt x="15" y="42"/>
                    <a:pt x="15" y="42"/>
                  </a:cubicBezTo>
                  <a:cubicBezTo>
                    <a:pt x="15" y="42"/>
                    <a:pt x="15" y="42"/>
                    <a:pt x="15" y="42"/>
                  </a:cubicBezTo>
                  <a:cubicBezTo>
                    <a:pt x="15" y="42"/>
                    <a:pt x="15" y="42"/>
                    <a:pt x="15" y="43"/>
                  </a:cubicBezTo>
                  <a:cubicBezTo>
                    <a:pt x="15" y="43"/>
                    <a:pt x="15" y="43"/>
                    <a:pt x="15" y="43"/>
                  </a:cubicBezTo>
                  <a:cubicBezTo>
                    <a:pt x="15" y="43"/>
                    <a:pt x="15" y="43"/>
                    <a:pt x="15" y="43"/>
                  </a:cubicBezTo>
                  <a:cubicBezTo>
                    <a:pt x="15" y="43"/>
                    <a:pt x="16" y="43"/>
                    <a:pt x="16" y="43"/>
                  </a:cubicBezTo>
                  <a:cubicBezTo>
                    <a:pt x="16" y="43"/>
                    <a:pt x="16" y="43"/>
                    <a:pt x="16" y="43"/>
                  </a:cubicBezTo>
                  <a:cubicBezTo>
                    <a:pt x="16" y="43"/>
                    <a:pt x="16" y="43"/>
                    <a:pt x="16" y="43"/>
                  </a:cubicBezTo>
                  <a:cubicBezTo>
                    <a:pt x="17" y="43"/>
                    <a:pt x="17" y="43"/>
                    <a:pt x="17" y="43"/>
                  </a:cubicBezTo>
                  <a:cubicBezTo>
                    <a:pt x="17" y="43"/>
                    <a:pt x="17" y="43"/>
                    <a:pt x="17" y="43"/>
                  </a:cubicBezTo>
                  <a:cubicBezTo>
                    <a:pt x="17" y="43"/>
                    <a:pt x="17" y="43"/>
                    <a:pt x="17" y="43"/>
                  </a:cubicBezTo>
                  <a:cubicBezTo>
                    <a:pt x="17" y="43"/>
                    <a:pt x="17" y="43"/>
                    <a:pt x="17" y="43"/>
                  </a:cubicBezTo>
                  <a:cubicBezTo>
                    <a:pt x="18" y="43"/>
                    <a:pt x="18" y="43"/>
                    <a:pt x="18" y="43"/>
                  </a:cubicBezTo>
                  <a:cubicBezTo>
                    <a:pt x="18" y="43"/>
                    <a:pt x="18" y="43"/>
                    <a:pt x="18" y="43"/>
                  </a:cubicBezTo>
                  <a:cubicBezTo>
                    <a:pt x="19" y="43"/>
                    <a:pt x="19" y="43"/>
                    <a:pt x="19" y="43"/>
                  </a:cubicBezTo>
                  <a:cubicBezTo>
                    <a:pt x="19" y="43"/>
                    <a:pt x="19" y="43"/>
                    <a:pt x="19" y="43"/>
                  </a:cubicBezTo>
                  <a:cubicBezTo>
                    <a:pt x="19" y="43"/>
                    <a:pt x="19" y="43"/>
                    <a:pt x="20" y="43"/>
                  </a:cubicBezTo>
                  <a:cubicBezTo>
                    <a:pt x="20" y="43"/>
                    <a:pt x="20" y="43"/>
                    <a:pt x="20" y="43"/>
                  </a:cubicBezTo>
                  <a:cubicBezTo>
                    <a:pt x="20" y="43"/>
                    <a:pt x="20" y="43"/>
                    <a:pt x="20" y="43"/>
                  </a:cubicBezTo>
                  <a:cubicBezTo>
                    <a:pt x="20" y="42"/>
                    <a:pt x="20" y="42"/>
                    <a:pt x="20" y="42"/>
                  </a:cubicBezTo>
                  <a:cubicBezTo>
                    <a:pt x="20" y="42"/>
                    <a:pt x="20" y="42"/>
                    <a:pt x="20" y="42"/>
                  </a:cubicBezTo>
                  <a:cubicBezTo>
                    <a:pt x="50" y="7"/>
                    <a:pt x="50" y="7"/>
                    <a:pt x="50" y="7"/>
                  </a:cubicBezTo>
                  <a:cubicBezTo>
                    <a:pt x="51" y="5"/>
                    <a:pt x="51" y="3"/>
                    <a:pt x="49" y="1"/>
                  </a:cubicBezTo>
                  <a:close/>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2" name="Freeform 1599"/>
            <p:cNvSpPr>
              <a:spLocks/>
            </p:cNvSpPr>
            <p:nvPr/>
          </p:nvSpPr>
          <p:spPr bwMode="auto">
            <a:xfrm>
              <a:off x="3843338" y="3044826"/>
              <a:ext cx="147638" cy="149225"/>
            </a:xfrm>
            <a:custGeom>
              <a:avLst/>
              <a:gdLst>
                <a:gd name="T0" fmla="*/ 56 w 56"/>
                <a:gd name="T1" fmla="*/ 15 h 56"/>
                <a:gd name="T2" fmla="*/ 56 w 56"/>
                <a:gd name="T3" fmla="*/ 49 h 56"/>
                <a:gd name="T4" fmla="*/ 50 w 56"/>
                <a:gd name="T5" fmla="*/ 56 h 56"/>
                <a:gd name="T6" fmla="*/ 6 w 56"/>
                <a:gd name="T7" fmla="*/ 56 h 56"/>
                <a:gd name="T8" fmla="*/ 0 w 56"/>
                <a:gd name="T9" fmla="*/ 49 h 56"/>
                <a:gd name="T10" fmla="*/ 0 w 56"/>
                <a:gd name="T11" fmla="*/ 6 h 56"/>
                <a:gd name="T12" fmla="*/ 6 w 56"/>
                <a:gd name="T13" fmla="*/ 0 h 56"/>
                <a:gd name="T14" fmla="*/ 52 w 5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56">
                  <a:moveTo>
                    <a:pt x="56" y="15"/>
                  </a:moveTo>
                  <a:cubicBezTo>
                    <a:pt x="56" y="49"/>
                    <a:pt x="56" y="49"/>
                    <a:pt x="56" y="49"/>
                  </a:cubicBezTo>
                  <a:cubicBezTo>
                    <a:pt x="56" y="53"/>
                    <a:pt x="54" y="56"/>
                    <a:pt x="50" y="56"/>
                  </a:cubicBezTo>
                  <a:cubicBezTo>
                    <a:pt x="6" y="56"/>
                    <a:pt x="6" y="56"/>
                    <a:pt x="6" y="56"/>
                  </a:cubicBezTo>
                  <a:cubicBezTo>
                    <a:pt x="3" y="56"/>
                    <a:pt x="0" y="53"/>
                    <a:pt x="0" y="49"/>
                  </a:cubicBezTo>
                  <a:cubicBezTo>
                    <a:pt x="0" y="6"/>
                    <a:pt x="0" y="6"/>
                    <a:pt x="0" y="6"/>
                  </a:cubicBezTo>
                  <a:cubicBezTo>
                    <a:pt x="0" y="2"/>
                    <a:pt x="3" y="0"/>
                    <a:pt x="6" y="0"/>
                  </a:cubicBezTo>
                  <a:cubicBezTo>
                    <a:pt x="52" y="0"/>
                    <a:pt x="52" y="0"/>
                    <a:pt x="52" y="0"/>
                  </a:cubicBezTo>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73" name="Group 172"/>
          <p:cNvGrpSpPr/>
          <p:nvPr/>
        </p:nvGrpSpPr>
        <p:grpSpPr>
          <a:xfrm>
            <a:off x="7784982" y="3763788"/>
            <a:ext cx="411023" cy="404654"/>
            <a:chOff x="3702051" y="2049463"/>
            <a:chExt cx="303212" cy="279400"/>
          </a:xfrm>
        </p:grpSpPr>
        <p:sp>
          <p:nvSpPr>
            <p:cNvPr id="174" name="Oval 1454"/>
            <p:cNvSpPr>
              <a:spLocks noChangeArrowheads="1"/>
            </p:cNvSpPr>
            <p:nvPr/>
          </p:nvSpPr>
          <p:spPr bwMode="auto">
            <a:xfrm>
              <a:off x="3738563" y="2187575"/>
              <a:ext cx="104775" cy="103188"/>
            </a:xfrm>
            <a:prstGeom prst="ellipse">
              <a:avLst/>
            </a:pr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5" name="Freeform 1455"/>
            <p:cNvSpPr>
              <a:spLocks/>
            </p:cNvSpPr>
            <p:nvPr/>
          </p:nvSpPr>
          <p:spPr bwMode="auto">
            <a:xfrm>
              <a:off x="3702051" y="2149475"/>
              <a:ext cx="180975" cy="179388"/>
            </a:xfrm>
            <a:custGeom>
              <a:avLst/>
              <a:gdLst>
                <a:gd name="T0" fmla="*/ 23 w 68"/>
                <a:gd name="T1" fmla="*/ 59 h 67"/>
                <a:gd name="T2" fmla="*/ 23 w 68"/>
                <a:gd name="T3" fmla="*/ 64 h 67"/>
                <a:gd name="T4" fmla="*/ 25 w 68"/>
                <a:gd name="T5" fmla="*/ 67 h 67"/>
                <a:gd name="T6" fmla="*/ 42 w 68"/>
                <a:gd name="T7" fmla="*/ 67 h 67"/>
                <a:gd name="T8" fmla="*/ 45 w 68"/>
                <a:gd name="T9" fmla="*/ 64 h 67"/>
                <a:gd name="T10" fmla="*/ 45 w 68"/>
                <a:gd name="T11" fmla="*/ 59 h 67"/>
                <a:gd name="T12" fmla="*/ 50 w 68"/>
                <a:gd name="T13" fmla="*/ 56 h 67"/>
                <a:gd name="T14" fmla="*/ 55 w 68"/>
                <a:gd name="T15" fmla="*/ 59 h 67"/>
                <a:gd name="T16" fmla="*/ 58 w 68"/>
                <a:gd name="T17" fmla="*/ 58 h 67"/>
                <a:gd name="T18" fmla="*/ 67 w 68"/>
                <a:gd name="T19" fmla="*/ 43 h 67"/>
                <a:gd name="T20" fmla="*/ 66 w 68"/>
                <a:gd name="T21" fmla="*/ 39 h 67"/>
                <a:gd name="T22" fmla="*/ 62 w 68"/>
                <a:gd name="T23" fmla="*/ 37 h 67"/>
                <a:gd name="T24" fmla="*/ 62 w 68"/>
                <a:gd name="T25" fmla="*/ 30 h 67"/>
                <a:gd name="T26" fmla="*/ 66 w 68"/>
                <a:gd name="T27" fmla="*/ 28 h 67"/>
                <a:gd name="T28" fmla="*/ 67 w 68"/>
                <a:gd name="T29" fmla="*/ 24 h 67"/>
                <a:gd name="T30" fmla="*/ 58 w 68"/>
                <a:gd name="T31" fmla="*/ 9 h 67"/>
                <a:gd name="T32" fmla="*/ 55 w 68"/>
                <a:gd name="T33" fmla="*/ 9 h 67"/>
                <a:gd name="T34" fmla="*/ 50 w 68"/>
                <a:gd name="T35" fmla="*/ 11 h 67"/>
                <a:gd name="T36" fmla="*/ 45 w 68"/>
                <a:gd name="T37" fmla="*/ 8 h 67"/>
                <a:gd name="T38" fmla="*/ 45 w 68"/>
                <a:gd name="T39" fmla="*/ 3 h 67"/>
                <a:gd name="T40" fmla="*/ 42 w 68"/>
                <a:gd name="T41" fmla="*/ 0 h 67"/>
                <a:gd name="T42" fmla="*/ 25 w 68"/>
                <a:gd name="T43" fmla="*/ 0 h 67"/>
                <a:gd name="T44" fmla="*/ 23 w 68"/>
                <a:gd name="T45" fmla="*/ 3 h 67"/>
                <a:gd name="T46" fmla="*/ 23 w 68"/>
                <a:gd name="T47" fmla="*/ 8 h 67"/>
                <a:gd name="T48" fmla="*/ 17 w 68"/>
                <a:gd name="T49" fmla="*/ 11 h 67"/>
                <a:gd name="T50" fmla="*/ 13 w 68"/>
                <a:gd name="T51" fmla="*/ 9 h 67"/>
                <a:gd name="T52" fmla="*/ 9 w 68"/>
                <a:gd name="T53" fmla="*/ 9 h 67"/>
                <a:gd name="T54" fmla="*/ 1 w 68"/>
                <a:gd name="T55" fmla="*/ 24 h 67"/>
                <a:gd name="T56" fmla="*/ 2 w 68"/>
                <a:gd name="T57" fmla="*/ 28 h 67"/>
                <a:gd name="T58" fmla="*/ 6 w 68"/>
                <a:gd name="T59" fmla="*/ 30 h 67"/>
                <a:gd name="T60" fmla="*/ 6 w 68"/>
                <a:gd name="T61" fmla="*/ 37 h 67"/>
                <a:gd name="T62" fmla="*/ 2 w 68"/>
                <a:gd name="T63" fmla="*/ 39 h 67"/>
                <a:gd name="T64" fmla="*/ 1 w 68"/>
                <a:gd name="T65" fmla="*/ 43 h 67"/>
                <a:gd name="T66" fmla="*/ 9 w 68"/>
                <a:gd name="T67" fmla="*/ 58 h 67"/>
                <a:gd name="T68" fmla="*/ 13 w 68"/>
                <a:gd name="T69" fmla="*/ 59 h 67"/>
                <a:gd name="T70" fmla="*/ 17 w 68"/>
                <a:gd name="T71" fmla="*/ 56 h 67"/>
                <a:gd name="T72" fmla="*/ 23 w 68"/>
                <a:gd name="T73" fmla="*/ 5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 h="67">
                  <a:moveTo>
                    <a:pt x="23" y="59"/>
                  </a:moveTo>
                  <a:cubicBezTo>
                    <a:pt x="23" y="64"/>
                    <a:pt x="23" y="64"/>
                    <a:pt x="23" y="64"/>
                  </a:cubicBezTo>
                  <a:cubicBezTo>
                    <a:pt x="23" y="66"/>
                    <a:pt x="24" y="67"/>
                    <a:pt x="25" y="67"/>
                  </a:cubicBezTo>
                  <a:cubicBezTo>
                    <a:pt x="42" y="67"/>
                    <a:pt x="42" y="67"/>
                    <a:pt x="42" y="67"/>
                  </a:cubicBezTo>
                  <a:cubicBezTo>
                    <a:pt x="44" y="67"/>
                    <a:pt x="45" y="66"/>
                    <a:pt x="45" y="64"/>
                  </a:cubicBezTo>
                  <a:cubicBezTo>
                    <a:pt x="45" y="59"/>
                    <a:pt x="45" y="59"/>
                    <a:pt x="45" y="59"/>
                  </a:cubicBezTo>
                  <a:cubicBezTo>
                    <a:pt x="47" y="58"/>
                    <a:pt x="49" y="57"/>
                    <a:pt x="50" y="56"/>
                  </a:cubicBezTo>
                  <a:cubicBezTo>
                    <a:pt x="55" y="59"/>
                    <a:pt x="55" y="59"/>
                    <a:pt x="55" y="59"/>
                  </a:cubicBezTo>
                  <a:cubicBezTo>
                    <a:pt x="56" y="59"/>
                    <a:pt x="58" y="59"/>
                    <a:pt x="58" y="58"/>
                  </a:cubicBezTo>
                  <a:cubicBezTo>
                    <a:pt x="67" y="43"/>
                    <a:pt x="67" y="43"/>
                    <a:pt x="67" y="43"/>
                  </a:cubicBezTo>
                  <a:cubicBezTo>
                    <a:pt x="68" y="42"/>
                    <a:pt x="67" y="40"/>
                    <a:pt x="66" y="39"/>
                  </a:cubicBezTo>
                  <a:cubicBezTo>
                    <a:pt x="62" y="37"/>
                    <a:pt x="62" y="37"/>
                    <a:pt x="62" y="37"/>
                  </a:cubicBezTo>
                  <a:cubicBezTo>
                    <a:pt x="62" y="36"/>
                    <a:pt x="62" y="31"/>
                    <a:pt x="62" y="30"/>
                  </a:cubicBezTo>
                  <a:cubicBezTo>
                    <a:pt x="66" y="28"/>
                    <a:pt x="66" y="28"/>
                    <a:pt x="66" y="28"/>
                  </a:cubicBezTo>
                  <a:cubicBezTo>
                    <a:pt x="67" y="27"/>
                    <a:pt x="68" y="26"/>
                    <a:pt x="67" y="24"/>
                  </a:cubicBezTo>
                  <a:cubicBezTo>
                    <a:pt x="58" y="9"/>
                    <a:pt x="58" y="9"/>
                    <a:pt x="58" y="9"/>
                  </a:cubicBezTo>
                  <a:cubicBezTo>
                    <a:pt x="58" y="8"/>
                    <a:pt x="56" y="8"/>
                    <a:pt x="55" y="9"/>
                  </a:cubicBezTo>
                  <a:cubicBezTo>
                    <a:pt x="50" y="11"/>
                    <a:pt x="50" y="11"/>
                    <a:pt x="50" y="11"/>
                  </a:cubicBezTo>
                  <a:cubicBezTo>
                    <a:pt x="49" y="10"/>
                    <a:pt x="47" y="9"/>
                    <a:pt x="45" y="8"/>
                  </a:cubicBezTo>
                  <a:cubicBezTo>
                    <a:pt x="45" y="3"/>
                    <a:pt x="45" y="3"/>
                    <a:pt x="45" y="3"/>
                  </a:cubicBezTo>
                  <a:cubicBezTo>
                    <a:pt x="45" y="1"/>
                    <a:pt x="44" y="0"/>
                    <a:pt x="42" y="0"/>
                  </a:cubicBezTo>
                  <a:cubicBezTo>
                    <a:pt x="25" y="0"/>
                    <a:pt x="25" y="0"/>
                    <a:pt x="25" y="0"/>
                  </a:cubicBezTo>
                  <a:cubicBezTo>
                    <a:pt x="24" y="0"/>
                    <a:pt x="23" y="1"/>
                    <a:pt x="23" y="3"/>
                  </a:cubicBezTo>
                  <a:cubicBezTo>
                    <a:pt x="23" y="8"/>
                    <a:pt x="23" y="8"/>
                    <a:pt x="23" y="8"/>
                  </a:cubicBezTo>
                  <a:cubicBezTo>
                    <a:pt x="21" y="9"/>
                    <a:pt x="19" y="10"/>
                    <a:pt x="17" y="11"/>
                  </a:cubicBezTo>
                  <a:cubicBezTo>
                    <a:pt x="13" y="9"/>
                    <a:pt x="13" y="9"/>
                    <a:pt x="13" y="9"/>
                  </a:cubicBezTo>
                  <a:cubicBezTo>
                    <a:pt x="12" y="8"/>
                    <a:pt x="10" y="8"/>
                    <a:pt x="9" y="9"/>
                  </a:cubicBezTo>
                  <a:cubicBezTo>
                    <a:pt x="1" y="24"/>
                    <a:pt x="1" y="24"/>
                    <a:pt x="1" y="24"/>
                  </a:cubicBezTo>
                  <a:cubicBezTo>
                    <a:pt x="0" y="26"/>
                    <a:pt x="0" y="27"/>
                    <a:pt x="2" y="28"/>
                  </a:cubicBezTo>
                  <a:cubicBezTo>
                    <a:pt x="6" y="30"/>
                    <a:pt x="6" y="30"/>
                    <a:pt x="6" y="30"/>
                  </a:cubicBezTo>
                  <a:cubicBezTo>
                    <a:pt x="6" y="31"/>
                    <a:pt x="6" y="36"/>
                    <a:pt x="6" y="37"/>
                  </a:cubicBezTo>
                  <a:cubicBezTo>
                    <a:pt x="2" y="39"/>
                    <a:pt x="2" y="39"/>
                    <a:pt x="2" y="39"/>
                  </a:cubicBezTo>
                  <a:cubicBezTo>
                    <a:pt x="0" y="40"/>
                    <a:pt x="0" y="42"/>
                    <a:pt x="1" y="43"/>
                  </a:cubicBezTo>
                  <a:cubicBezTo>
                    <a:pt x="9" y="58"/>
                    <a:pt x="9" y="58"/>
                    <a:pt x="9" y="58"/>
                  </a:cubicBezTo>
                  <a:cubicBezTo>
                    <a:pt x="10" y="59"/>
                    <a:pt x="12" y="59"/>
                    <a:pt x="13" y="59"/>
                  </a:cubicBezTo>
                  <a:cubicBezTo>
                    <a:pt x="17" y="56"/>
                    <a:pt x="17" y="56"/>
                    <a:pt x="17" y="56"/>
                  </a:cubicBezTo>
                  <a:cubicBezTo>
                    <a:pt x="17" y="56"/>
                    <a:pt x="21" y="58"/>
                    <a:pt x="23" y="59"/>
                  </a:cubicBezTo>
                  <a:close/>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6" name="Freeform 1456"/>
            <p:cNvSpPr>
              <a:spLocks/>
            </p:cNvSpPr>
            <p:nvPr/>
          </p:nvSpPr>
          <p:spPr bwMode="auto">
            <a:xfrm>
              <a:off x="3875088" y="2084388"/>
              <a:ext cx="63500" cy="63500"/>
            </a:xfrm>
            <a:custGeom>
              <a:avLst/>
              <a:gdLst>
                <a:gd name="T0" fmla="*/ 11 w 24"/>
                <a:gd name="T1" fmla="*/ 23 h 24"/>
                <a:gd name="T2" fmla="*/ 1 w 24"/>
                <a:gd name="T3" fmla="*/ 10 h 24"/>
                <a:gd name="T4" fmla="*/ 14 w 24"/>
                <a:gd name="T5" fmla="*/ 1 h 24"/>
                <a:gd name="T6" fmla="*/ 23 w 24"/>
                <a:gd name="T7" fmla="*/ 13 h 24"/>
                <a:gd name="T8" fmla="*/ 11 w 24"/>
                <a:gd name="T9" fmla="*/ 23 h 24"/>
              </a:gdLst>
              <a:ahLst/>
              <a:cxnLst>
                <a:cxn ang="0">
                  <a:pos x="T0" y="T1"/>
                </a:cxn>
                <a:cxn ang="0">
                  <a:pos x="T2" y="T3"/>
                </a:cxn>
                <a:cxn ang="0">
                  <a:pos x="T4" y="T5"/>
                </a:cxn>
                <a:cxn ang="0">
                  <a:pos x="T6" y="T7"/>
                </a:cxn>
                <a:cxn ang="0">
                  <a:pos x="T8" y="T9"/>
                </a:cxn>
              </a:cxnLst>
              <a:rect l="0" t="0" r="r" b="b"/>
              <a:pathLst>
                <a:path w="24" h="24">
                  <a:moveTo>
                    <a:pt x="11" y="23"/>
                  </a:moveTo>
                  <a:cubicBezTo>
                    <a:pt x="5" y="22"/>
                    <a:pt x="0" y="16"/>
                    <a:pt x="1" y="10"/>
                  </a:cubicBezTo>
                  <a:cubicBezTo>
                    <a:pt x="2" y="4"/>
                    <a:pt x="8" y="0"/>
                    <a:pt x="14" y="1"/>
                  </a:cubicBezTo>
                  <a:cubicBezTo>
                    <a:pt x="20" y="1"/>
                    <a:pt x="24" y="7"/>
                    <a:pt x="23" y="13"/>
                  </a:cubicBezTo>
                  <a:cubicBezTo>
                    <a:pt x="23" y="19"/>
                    <a:pt x="17" y="24"/>
                    <a:pt x="11" y="23"/>
                  </a:cubicBezTo>
                  <a:close/>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7" name="Freeform 1457"/>
            <p:cNvSpPr>
              <a:spLocks/>
            </p:cNvSpPr>
            <p:nvPr/>
          </p:nvSpPr>
          <p:spPr bwMode="auto">
            <a:xfrm>
              <a:off x="3840163" y="2049463"/>
              <a:ext cx="133350" cy="133350"/>
            </a:xfrm>
            <a:custGeom>
              <a:avLst/>
              <a:gdLst>
                <a:gd name="T0" fmla="*/ 15 w 50"/>
                <a:gd name="T1" fmla="*/ 42 h 50"/>
                <a:gd name="T2" fmla="*/ 14 w 50"/>
                <a:gd name="T3" fmla="*/ 46 h 50"/>
                <a:gd name="T4" fmla="*/ 16 w 50"/>
                <a:gd name="T5" fmla="*/ 48 h 50"/>
                <a:gd name="T6" fmla="*/ 28 w 50"/>
                <a:gd name="T7" fmla="*/ 49 h 50"/>
                <a:gd name="T8" fmla="*/ 31 w 50"/>
                <a:gd name="T9" fmla="*/ 48 h 50"/>
                <a:gd name="T10" fmla="*/ 31 w 50"/>
                <a:gd name="T11" fmla="*/ 44 h 50"/>
                <a:gd name="T12" fmla="*/ 35 w 50"/>
                <a:gd name="T13" fmla="*/ 42 h 50"/>
                <a:gd name="T14" fmla="*/ 38 w 50"/>
                <a:gd name="T15" fmla="*/ 45 h 50"/>
                <a:gd name="T16" fmla="*/ 41 w 50"/>
                <a:gd name="T17" fmla="*/ 44 h 50"/>
                <a:gd name="T18" fmla="*/ 48 w 50"/>
                <a:gd name="T19" fmla="*/ 34 h 50"/>
                <a:gd name="T20" fmla="*/ 48 w 50"/>
                <a:gd name="T21" fmla="*/ 32 h 50"/>
                <a:gd name="T22" fmla="*/ 45 w 50"/>
                <a:gd name="T23" fmla="*/ 30 h 50"/>
                <a:gd name="T24" fmla="*/ 46 w 50"/>
                <a:gd name="T25" fmla="*/ 25 h 50"/>
                <a:gd name="T26" fmla="*/ 49 w 50"/>
                <a:gd name="T27" fmla="*/ 24 h 50"/>
                <a:gd name="T28" fmla="*/ 50 w 50"/>
                <a:gd name="T29" fmla="*/ 21 h 50"/>
                <a:gd name="T30" fmla="*/ 45 w 50"/>
                <a:gd name="T31" fmla="*/ 10 h 50"/>
                <a:gd name="T32" fmla="*/ 43 w 50"/>
                <a:gd name="T33" fmla="*/ 9 h 50"/>
                <a:gd name="T34" fmla="*/ 39 w 50"/>
                <a:gd name="T35" fmla="*/ 10 h 50"/>
                <a:gd name="T36" fmla="*/ 36 w 50"/>
                <a:gd name="T37" fmla="*/ 7 h 50"/>
                <a:gd name="T38" fmla="*/ 36 w 50"/>
                <a:gd name="T39" fmla="*/ 4 h 50"/>
                <a:gd name="T40" fmla="*/ 35 w 50"/>
                <a:gd name="T41" fmla="*/ 2 h 50"/>
                <a:gd name="T42" fmla="*/ 22 w 50"/>
                <a:gd name="T43" fmla="*/ 0 h 50"/>
                <a:gd name="T44" fmla="*/ 20 w 50"/>
                <a:gd name="T45" fmla="*/ 2 h 50"/>
                <a:gd name="T46" fmla="*/ 20 w 50"/>
                <a:gd name="T47" fmla="*/ 5 h 50"/>
                <a:gd name="T48" fmla="*/ 15 w 50"/>
                <a:gd name="T49" fmla="*/ 7 h 50"/>
                <a:gd name="T50" fmla="*/ 13 w 50"/>
                <a:gd name="T51" fmla="*/ 5 h 50"/>
                <a:gd name="T52" fmla="*/ 10 w 50"/>
                <a:gd name="T53" fmla="*/ 5 h 50"/>
                <a:gd name="T54" fmla="*/ 2 w 50"/>
                <a:gd name="T55" fmla="*/ 15 h 50"/>
                <a:gd name="T56" fmla="*/ 3 w 50"/>
                <a:gd name="T57" fmla="*/ 18 h 50"/>
                <a:gd name="T58" fmla="*/ 6 w 50"/>
                <a:gd name="T59" fmla="*/ 20 h 50"/>
                <a:gd name="T60" fmla="*/ 5 w 50"/>
                <a:gd name="T61" fmla="*/ 24 h 50"/>
                <a:gd name="T62" fmla="*/ 2 w 50"/>
                <a:gd name="T63" fmla="*/ 26 h 50"/>
                <a:gd name="T64" fmla="*/ 1 w 50"/>
                <a:gd name="T65" fmla="*/ 28 h 50"/>
                <a:gd name="T66" fmla="*/ 5 w 50"/>
                <a:gd name="T67" fmla="*/ 40 h 50"/>
                <a:gd name="T68" fmla="*/ 8 w 50"/>
                <a:gd name="T69" fmla="*/ 41 h 50"/>
                <a:gd name="T70" fmla="*/ 11 w 50"/>
                <a:gd name="T71" fmla="*/ 39 h 50"/>
                <a:gd name="T72" fmla="*/ 15 w 50"/>
                <a:gd name="T73"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 h="50">
                  <a:moveTo>
                    <a:pt x="15" y="42"/>
                  </a:moveTo>
                  <a:cubicBezTo>
                    <a:pt x="14" y="46"/>
                    <a:pt x="14" y="46"/>
                    <a:pt x="14" y="46"/>
                  </a:cubicBezTo>
                  <a:cubicBezTo>
                    <a:pt x="14" y="47"/>
                    <a:pt x="15" y="48"/>
                    <a:pt x="16" y="48"/>
                  </a:cubicBezTo>
                  <a:cubicBezTo>
                    <a:pt x="28" y="49"/>
                    <a:pt x="28" y="49"/>
                    <a:pt x="28" y="49"/>
                  </a:cubicBezTo>
                  <a:cubicBezTo>
                    <a:pt x="29" y="50"/>
                    <a:pt x="30" y="49"/>
                    <a:pt x="31" y="48"/>
                  </a:cubicBezTo>
                  <a:cubicBezTo>
                    <a:pt x="31" y="44"/>
                    <a:pt x="31" y="44"/>
                    <a:pt x="31" y="44"/>
                  </a:cubicBezTo>
                  <a:cubicBezTo>
                    <a:pt x="32" y="44"/>
                    <a:pt x="34" y="43"/>
                    <a:pt x="35" y="42"/>
                  </a:cubicBezTo>
                  <a:cubicBezTo>
                    <a:pt x="38" y="45"/>
                    <a:pt x="38" y="45"/>
                    <a:pt x="38" y="45"/>
                  </a:cubicBezTo>
                  <a:cubicBezTo>
                    <a:pt x="39" y="45"/>
                    <a:pt x="40" y="45"/>
                    <a:pt x="41" y="44"/>
                  </a:cubicBezTo>
                  <a:cubicBezTo>
                    <a:pt x="48" y="34"/>
                    <a:pt x="48" y="34"/>
                    <a:pt x="48" y="34"/>
                  </a:cubicBezTo>
                  <a:cubicBezTo>
                    <a:pt x="49" y="34"/>
                    <a:pt x="49" y="32"/>
                    <a:pt x="48" y="32"/>
                  </a:cubicBezTo>
                  <a:cubicBezTo>
                    <a:pt x="45" y="30"/>
                    <a:pt x="45" y="30"/>
                    <a:pt x="45" y="30"/>
                  </a:cubicBezTo>
                  <a:cubicBezTo>
                    <a:pt x="45" y="29"/>
                    <a:pt x="46" y="26"/>
                    <a:pt x="46" y="25"/>
                  </a:cubicBezTo>
                  <a:cubicBezTo>
                    <a:pt x="49" y="24"/>
                    <a:pt x="49" y="24"/>
                    <a:pt x="49" y="24"/>
                  </a:cubicBezTo>
                  <a:cubicBezTo>
                    <a:pt x="50" y="23"/>
                    <a:pt x="50" y="22"/>
                    <a:pt x="50" y="21"/>
                  </a:cubicBezTo>
                  <a:cubicBezTo>
                    <a:pt x="45" y="10"/>
                    <a:pt x="45" y="10"/>
                    <a:pt x="45" y="10"/>
                  </a:cubicBezTo>
                  <a:cubicBezTo>
                    <a:pt x="45" y="9"/>
                    <a:pt x="44" y="8"/>
                    <a:pt x="43" y="9"/>
                  </a:cubicBezTo>
                  <a:cubicBezTo>
                    <a:pt x="39" y="10"/>
                    <a:pt x="39" y="10"/>
                    <a:pt x="39" y="10"/>
                  </a:cubicBezTo>
                  <a:cubicBezTo>
                    <a:pt x="38" y="9"/>
                    <a:pt x="37" y="8"/>
                    <a:pt x="36" y="7"/>
                  </a:cubicBezTo>
                  <a:cubicBezTo>
                    <a:pt x="36" y="4"/>
                    <a:pt x="36" y="4"/>
                    <a:pt x="36" y="4"/>
                  </a:cubicBezTo>
                  <a:cubicBezTo>
                    <a:pt x="36" y="3"/>
                    <a:pt x="36" y="2"/>
                    <a:pt x="35" y="2"/>
                  </a:cubicBezTo>
                  <a:cubicBezTo>
                    <a:pt x="22" y="0"/>
                    <a:pt x="22" y="0"/>
                    <a:pt x="22" y="0"/>
                  </a:cubicBezTo>
                  <a:cubicBezTo>
                    <a:pt x="21" y="0"/>
                    <a:pt x="20" y="1"/>
                    <a:pt x="20" y="2"/>
                  </a:cubicBezTo>
                  <a:cubicBezTo>
                    <a:pt x="20" y="5"/>
                    <a:pt x="20" y="5"/>
                    <a:pt x="20" y="5"/>
                  </a:cubicBezTo>
                  <a:cubicBezTo>
                    <a:pt x="18" y="6"/>
                    <a:pt x="17" y="6"/>
                    <a:pt x="15" y="7"/>
                  </a:cubicBezTo>
                  <a:cubicBezTo>
                    <a:pt x="13" y="5"/>
                    <a:pt x="13" y="5"/>
                    <a:pt x="13" y="5"/>
                  </a:cubicBezTo>
                  <a:cubicBezTo>
                    <a:pt x="12" y="4"/>
                    <a:pt x="11" y="4"/>
                    <a:pt x="10" y="5"/>
                  </a:cubicBezTo>
                  <a:cubicBezTo>
                    <a:pt x="2" y="15"/>
                    <a:pt x="2" y="15"/>
                    <a:pt x="2" y="15"/>
                  </a:cubicBezTo>
                  <a:cubicBezTo>
                    <a:pt x="2" y="16"/>
                    <a:pt x="2" y="17"/>
                    <a:pt x="3" y="18"/>
                  </a:cubicBezTo>
                  <a:cubicBezTo>
                    <a:pt x="6" y="20"/>
                    <a:pt x="6" y="20"/>
                    <a:pt x="6" y="20"/>
                  </a:cubicBezTo>
                  <a:cubicBezTo>
                    <a:pt x="5" y="21"/>
                    <a:pt x="5" y="24"/>
                    <a:pt x="5" y="24"/>
                  </a:cubicBezTo>
                  <a:cubicBezTo>
                    <a:pt x="2" y="26"/>
                    <a:pt x="2" y="26"/>
                    <a:pt x="2" y="26"/>
                  </a:cubicBezTo>
                  <a:cubicBezTo>
                    <a:pt x="1" y="26"/>
                    <a:pt x="0" y="27"/>
                    <a:pt x="1" y="28"/>
                  </a:cubicBezTo>
                  <a:cubicBezTo>
                    <a:pt x="5" y="40"/>
                    <a:pt x="5" y="40"/>
                    <a:pt x="5" y="40"/>
                  </a:cubicBezTo>
                  <a:cubicBezTo>
                    <a:pt x="6" y="41"/>
                    <a:pt x="7" y="41"/>
                    <a:pt x="8" y="41"/>
                  </a:cubicBezTo>
                  <a:cubicBezTo>
                    <a:pt x="11" y="39"/>
                    <a:pt x="11" y="39"/>
                    <a:pt x="11" y="39"/>
                  </a:cubicBezTo>
                  <a:cubicBezTo>
                    <a:pt x="11" y="39"/>
                    <a:pt x="14" y="41"/>
                    <a:pt x="15" y="42"/>
                  </a:cubicBezTo>
                  <a:close/>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8" name="Freeform 1458"/>
            <p:cNvSpPr>
              <a:spLocks/>
            </p:cNvSpPr>
            <p:nvPr/>
          </p:nvSpPr>
          <p:spPr bwMode="auto">
            <a:xfrm>
              <a:off x="3749676" y="2089150"/>
              <a:ext cx="60325" cy="50800"/>
            </a:xfrm>
            <a:custGeom>
              <a:avLst/>
              <a:gdLst>
                <a:gd name="T0" fmla="*/ 4 w 23"/>
                <a:gd name="T1" fmla="*/ 19 h 19"/>
                <a:gd name="T2" fmla="*/ 3 w 23"/>
                <a:gd name="T3" fmla="*/ 17 h 19"/>
                <a:gd name="T4" fmla="*/ 6 w 23"/>
                <a:gd name="T5" fmla="*/ 3 h 19"/>
                <a:gd name="T6" fmla="*/ 21 w 23"/>
                <a:gd name="T7" fmla="*/ 6 h 19"/>
                <a:gd name="T8" fmla="*/ 19 w 23"/>
                <a:gd name="T9" fmla="*/ 19 h 19"/>
              </a:gdLst>
              <a:ahLst/>
              <a:cxnLst>
                <a:cxn ang="0">
                  <a:pos x="T0" y="T1"/>
                </a:cxn>
                <a:cxn ang="0">
                  <a:pos x="T2" y="T3"/>
                </a:cxn>
                <a:cxn ang="0">
                  <a:pos x="T4" y="T5"/>
                </a:cxn>
                <a:cxn ang="0">
                  <a:pos x="T6" y="T7"/>
                </a:cxn>
                <a:cxn ang="0">
                  <a:pos x="T8" y="T9"/>
                </a:cxn>
              </a:cxnLst>
              <a:rect l="0" t="0" r="r" b="b"/>
              <a:pathLst>
                <a:path w="23" h="19">
                  <a:moveTo>
                    <a:pt x="4" y="19"/>
                  </a:moveTo>
                  <a:cubicBezTo>
                    <a:pt x="4" y="19"/>
                    <a:pt x="3" y="18"/>
                    <a:pt x="3" y="17"/>
                  </a:cubicBezTo>
                  <a:cubicBezTo>
                    <a:pt x="0" y="12"/>
                    <a:pt x="1" y="6"/>
                    <a:pt x="6" y="3"/>
                  </a:cubicBezTo>
                  <a:cubicBezTo>
                    <a:pt x="11" y="0"/>
                    <a:pt x="18" y="1"/>
                    <a:pt x="21" y="6"/>
                  </a:cubicBezTo>
                  <a:cubicBezTo>
                    <a:pt x="23" y="10"/>
                    <a:pt x="22" y="15"/>
                    <a:pt x="19" y="19"/>
                  </a:cubicBezTo>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9" name="Freeform 1459"/>
            <p:cNvSpPr>
              <a:spLocks/>
            </p:cNvSpPr>
            <p:nvPr/>
          </p:nvSpPr>
          <p:spPr bwMode="auto">
            <a:xfrm>
              <a:off x="3721101" y="2057400"/>
              <a:ext cx="114300" cy="103188"/>
            </a:xfrm>
            <a:custGeom>
              <a:avLst/>
              <a:gdLst>
                <a:gd name="T0" fmla="*/ 43 w 43"/>
                <a:gd name="T1" fmla="*/ 15 h 39"/>
                <a:gd name="T2" fmla="*/ 40 w 43"/>
                <a:gd name="T3" fmla="*/ 16 h 39"/>
                <a:gd name="T4" fmla="*/ 38 w 43"/>
                <a:gd name="T5" fmla="*/ 12 h 39"/>
                <a:gd name="T6" fmla="*/ 39 w 43"/>
                <a:gd name="T7" fmla="*/ 9 h 39"/>
                <a:gd name="T8" fmla="*/ 39 w 43"/>
                <a:gd name="T9" fmla="*/ 6 h 39"/>
                <a:gd name="T10" fmla="*/ 28 w 43"/>
                <a:gd name="T11" fmla="*/ 1 h 39"/>
                <a:gd name="T12" fmla="*/ 26 w 43"/>
                <a:gd name="T13" fmla="*/ 2 h 39"/>
                <a:gd name="T14" fmla="*/ 24 w 43"/>
                <a:gd name="T15" fmla="*/ 5 h 39"/>
                <a:gd name="T16" fmla="*/ 20 w 43"/>
                <a:gd name="T17" fmla="*/ 5 h 39"/>
                <a:gd name="T18" fmla="*/ 18 w 43"/>
                <a:gd name="T19" fmla="*/ 2 h 39"/>
                <a:gd name="T20" fmla="*/ 16 w 43"/>
                <a:gd name="T21" fmla="*/ 1 h 39"/>
                <a:gd name="T22" fmla="*/ 6 w 43"/>
                <a:gd name="T23" fmla="*/ 7 h 39"/>
                <a:gd name="T24" fmla="*/ 5 w 43"/>
                <a:gd name="T25" fmla="*/ 10 h 39"/>
                <a:gd name="T26" fmla="*/ 7 w 43"/>
                <a:gd name="T27" fmla="*/ 13 h 39"/>
                <a:gd name="T28" fmla="*/ 5 w 43"/>
                <a:gd name="T29" fmla="*/ 17 h 39"/>
                <a:gd name="T30" fmla="*/ 2 w 43"/>
                <a:gd name="T31" fmla="*/ 17 h 39"/>
                <a:gd name="T32" fmla="*/ 0 w 43"/>
                <a:gd name="T33" fmla="*/ 18 h 39"/>
                <a:gd name="T34" fmla="*/ 0 w 43"/>
                <a:gd name="T35" fmla="*/ 30 h 39"/>
                <a:gd name="T36" fmla="*/ 2 w 43"/>
                <a:gd name="T37" fmla="*/ 32 h 39"/>
                <a:gd name="T38" fmla="*/ 5 w 43"/>
                <a:gd name="T39" fmla="*/ 32 h 39"/>
                <a:gd name="T40" fmla="*/ 8 w 43"/>
                <a:gd name="T41" fmla="*/ 35 h 39"/>
                <a:gd name="T42" fmla="*/ 6 w 43"/>
                <a:gd name="T4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 h="39">
                  <a:moveTo>
                    <a:pt x="43" y="15"/>
                  </a:moveTo>
                  <a:cubicBezTo>
                    <a:pt x="40" y="16"/>
                    <a:pt x="40" y="16"/>
                    <a:pt x="40" y="16"/>
                  </a:cubicBezTo>
                  <a:cubicBezTo>
                    <a:pt x="40" y="15"/>
                    <a:pt x="38" y="12"/>
                    <a:pt x="38" y="12"/>
                  </a:cubicBezTo>
                  <a:cubicBezTo>
                    <a:pt x="39" y="9"/>
                    <a:pt x="39" y="9"/>
                    <a:pt x="39" y="9"/>
                  </a:cubicBezTo>
                  <a:cubicBezTo>
                    <a:pt x="40" y="8"/>
                    <a:pt x="39" y="7"/>
                    <a:pt x="39" y="6"/>
                  </a:cubicBezTo>
                  <a:cubicBezTo>
                    <a:pt x="28" y="1"/>
                    <a:pt x="28" y="1"/>
                    <a:pt x="28" y="1"/>
                  </a:cubicBezTo>
                  <a:cubicBezTo>
                    <a:pt x="27" y="0"/>
                    <a:pt x="26" y="1"/>
                    <a:pt x="26" y="2"/>
                  </a:cubicBezTo>
                  <a:cubicBezTo>
                    <a:pt x="24" y="5"/>
                    <a:pt x="24" y="5"/>
                    <a:pt x="24" y="5"/>
                  </a:cubicBezTo>
                  <a:cubicBezTo>
                    <a:pt x="23" y="4"/>
                    <a:pt x="21" y="5"/>
                    <a:pt x="20" y="5"/>
                  </a:cubicBezTo>
                  <a:cubicBezTo>
                    <a:pt x="18" y="2"/>
                    <a:pt x="18" y="2"/>
                    <a:pt x="18" y="2"/>
                  </a:cubicBezTo>
                  <a:cubicBezTo>
                    <a:pt x="18" y="1"/>
                    <a:pt x="17" y="1"/>
                    <a:pt x="16" y="1"/>
                  </a:cubicBezTo>
                  <a:cubicBezTo>
                    <a:pt x="6" y="7"/>
                    <a:pt x="6" y="7"/>
                    <a:pt x="6" y="7"/>
                  </a:cubicBezTo>
                  <a:cubicBezTo>
                    <a:pt x="5" y="8"/>
                    <a:pt x="5" y="9"/>
                    <a:pt x="5" y="10"/>
                  </a:cubicBezTo>
                  <a:cubicBezTo>
                    <a:pt x="7" y="13"/>
                    <a:pt x="7" y="13"/>
                    <a:pt x="7" y="13"/>
                  </a:cubicBezTo>
                  <a:cubicBezTo>
                    <a:pt x="6" y="14"/>
                    <a:pt x="5" y="15"/>
                    <a:pt x="5" y="17"/>
                  </a:cubicBezTo>
                  <a:cubicBezTo>
                    <a:pt x="2" y="17"/>
                    <a:pt x="2" y="17"/>
                    <a:pt x="2" y="17"/>
                  </a:cubicBezTo>
                  <a:cubicBezTo>
                    <a:pt x="1" y="17"/>
                    <a:pt x="0" y="17"/>
                    <a:pt x="0" y="18"/>
                  </a:cubicBezTo>
                  <a:cubicBezTo>
                    <a:pt x="0" y="30"/>
                    <a:pt x="0" y="30"/>
                    <a:pt x="0" y="30"/>
                  </a:cubicBezTo>
                  <a:cubicBezTo>
                    <a:pt x="0" y="31"/>
                    <a:pt x="1" y="32"/>
                    <a:pt x="2" y="32"/>
                  </a:cubicBezTo>
                  <a:cubicBezTo>
                    <a:pt x="5" y="32"/>
                    <a:pt x="5" y="32"/>
                    <a:pt x="5" y="32"/>
                  </a:cubicBezTo>
                  <a:cubicBezTo>
                    <a:pt x="6" y="32"/>
                    <a:pt x="7" y="35"/>
                    <a:pt x="8" y="35"/>
                  </a:cubicBezTo>
                  <a:cubicBezTo>
                    <a:pt x="6" y="39"/>
                    <a:pt x="6" y="39"/>
                    <a:pt x="6" y="39"/>
                  </a:cubicBezTo>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80" name="Freeform 1460"/>
            <p:cNvSpPr>
              <a:spLocks/>
            </p:cNvSpPr>
            <p:nvPr/>
          </p:nvSpPr>
          <p:spPr bwMode="auto">
            <a:xfrm>
              <a:off x="3871913" y="2133600"/>
              <a:ext cx="133350" cy="179388"/>
            </a:xfrm>
            <a:custGeom>
              <a:avLst/>
              <a:gdLst>
                <a:gd name="T0" fmla="*/ 0 w 50"/>
                <a:gd name="T1" fmla="*/ 65 h 67"/>
                <a:gd name="T2" fmla="*/ 8 w 50"/>
                <a:gd name="T3" fmla="*/ 67 h 67"/>
                <a:gd name="T4" fmla="*/ 10 w 50"/>
                <a:gd name="T5" fmla="*/ 65 h 67"/>
                <a:gd name="T6" fmla="*/ 11 w 50"/>
                <a:gd name="T7" fmla="*/ 58 h 67"/>
                <a:gd name="T8" fmla="*/ 20 w 50"/>
                <a:gd name="T9" fmla="*/ 56 h 67"/>
                <a:gd name="T10" fmla="*/ 24 w 50"/>
                <a:gd name="T11" fmla="*/ 61 h 67"/>
                <a:gd name="T12" fmla="*/ 27 w 50"/>
                <a:gd name="T13" fmla="*/ 62 h 67"/>
                <a:gd name="T14" fmla="*/ 38 w 50"/>
                <a:gd name="T15" fmla="*/ 54 h 67"/>
                <a:gd name="T16" fmla="*/ 38 w 50"/>
                <a:gd name="T17" fmla="*/ 51 h 67"/>
                <a:gd name="T18" fmla="*/ 34 w 50"/>
                <a:gd name="T19" fmla="*/ 46 h 67"/>
                <a:gd name="T20" fmla="*/ 39 w 50"/>
                <a:gd name="T21" fmla="*/ 38 h 67"/>
                <a:gd name="T22" fmla="*/ 46 w 50"/>
                <a:gd name="T23" fmla="*/ 39 h 67"/>
                <a:gd name="T24" fmla="*/ 48 w 50"/>
                <a:gd name="T25" fmla="*/ 37 h 67"/>
                <a:gd name="T26" fmla="*/ 50 w 50"/>
                <a:gd name="T27" fmla="*/ 24 h 67"/>
                <a:gd name="T28" fmla="*/ 48 w 50"/>
                <a:gd name="T29" fmla="*/ 22 h 67"/>
                <a:gd name="T30" fmla="*/ 42 w 50"/>
                <a:gd name="T31" fmla="*/ 21 h 67"/>
                <a:gd name="T32" fmla="*/ 39 w 50"/>
                <a:gd name="T33" fmla="*/ 12 h 67"/>
                <a:gd name="T34" fmla="*/ 44 w 50"/>
                <a:gd name="T35" fmla="*/ 8 h 67"/>
                <a:gd name="T36" fmla="*/ 45 w 50"/>
                <a:gd name="T37" fmla="*/ 5 h 67"/>
                <a:gd name="T38" fmla="*/ 41 w 50"/>
                <a:gd name="T3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67">
                  <a:moveTo>
                    <a:pt x="0" y="65"/>
                  </a:moveTo>
                  <a:cubicBezTo>
                    <a:pt x="8" y="67"/>
                    <a:pt x="8" y="67"/>
                    <a:pt x="8" y="67"/>
                  </a:cubicBezTo>
                  <a:cubicBezTo>
                    <a:pt x="9" y="67"/>
                    <a:pt x="10" y="66"/>
                    <a:pt x="10" y="65"/>
                  </a:cubicBezTo>
                  <a:cubicBezTo>
                    <a:pt x="11" y="58"/>
                    <a:pt x="11" y="58"/>
                    <a:pt x="11" y="58"/>
                  </a:cubicBezTo>
                  <a:cubicBezTo>
                    <a:pt x="14" y="58"/>
                    <a:pt x="17" y="57"/>
                    <a:pt x="20" y="56"/>
                  </a:cubicBezTo>
                  <a:cubicBezTo>
                    <a:pt x="24" y="61"/>
                    <a:pt x="24" y="61"/>
                    <a:pt x="24" y="61"/>
                  </a:cubicBezTo>
                  <a:cubicBezTo>
                    <a:pt x="25" y="62"/>
                    <a:pt x="26" y="62"/>
                    <a:pt x="27" y="62"/>
                  </a:cubicBezTo>
                  <a:cubicBezTo>
                    <a:pt x="38" y="54"/>
                    <a:pt x="38" y="54"/>
                    <a:pt x="38" y="54"/>
                  </a:cubicBezTo>
                  <a:cubicBezTo>
                    <a:pt x="39" y="53"/>
                    <a:pt x="39" y="52"/>
                    <a:pt x="38" y="51"/>
                  </a:cubicBezTo>
                  <a:cubicBezTo>
                    <a:pt x="34" y="46"/>
                    <a:pt x="34" y="46"/>
                    <a:pt x="34" y="46"/>
                  </a:cubicBezTo>
                  <a:cubicBezTo>
                    <a:pt x="36" y="43"/>
                    <a:pt x="38" y="41"/>
                    <a:pt x="39" y="38"/>
                  </a:cubicBezTo>
                  <a:cubicBezTo>
                    <a:pt x="46" y="39"/>
                    <a:pt x="46" y="39"/>
                    <a:pt x="46" y="39"/>
                  </a:cubicBezTo>
                  <a:cubicBezTo>
                    <a:pt x="47" y="39"/>
                    <a:pt x="48" y="38"/>
                    <a:pt x="48" y="37"/>
                  </a:cubicBezTo>
                  <a:cubicBezTo>
                    <a:pt x="50" y="24"/>
                    <a:pt x="50" y="24"/>
                    <a:pt x="50" y="24"/>
                  </a:cubicBezTo>
                  <a:cubicBezTo>
                    <a:pt x="50" y="23"/>
                    <a:pt x="49" y="22"/>
                    <a:pt x="48" y="22"/>
                  </a:cubicBezTo>
                  <a:cubicBezTo>
                    <a:pt x="42" y="21"/>
                    <a:pt x="42" y="21"/>
                    <a:pt x="42" y="21"/>
                  </a:cubicBezTo>
                  <a:cubicBezTo>
                    <a:pt x="41" y="18"/>
                    <a:pt x="40" y="15"/>
                    <a:pt x="39" y="12"/>
                  </a:cubicBezTo>
                  <a:cubicBezTo>
                    <a:pt x="44" y="8"/>
                    <a:pt x="44" y="8"/>
                    <a:pt x="44" y="8"/>
                  </a:cubicBezTo>
                  <a:cubicBezTo>
                    <a:pt x="45" y="7"/>
                    <a:pt x="46" y="6"/>
                    <a:pt x="45" y="5"/>
                  </a:cubicBezTo>
                  <a:cubicBezTo>
                    <a:pt x="41" y="0"/>
                    <a:pt x="41" y="0"/>
                    <a:pt x="41" y="0"/>
                  </a:cubicBezTo>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81" name="Freeform 1461"/>
            <p:cNvSpPr>
              <a:spLocks/>
            </p:cNvSpPr>
            <p:nvPr/>
          </p:nvSpPr>
          <p:spPr bwMode="auto">
            <a:xfrm>
              <a:off x="3892551" y="2179638"/>
              <a:ext cx="65088" cy="79375"/>
            </a:xfrm>
            <a:custGeom>
              <a:avLst/>
              <a:gdLst>
                <a:gd name="T0" fmla="*/ 21 w 24"/>
                <a:gd name="T1" fmla="*/ 0 h 30"/>
                <a:gd name="T2" fmla="*/ 13 w 24"/>
                <a:gd name="T3" fmla="*/ 25 h 30"/>
                <a:gd name="T4" fmla="*/ 0 w 24"/>
                <a:gd name="T5" fmla="*/ 30 h 30"/>
              </a:gdLst>
              <a:ahLst/>
              <a:cxnLst>
                <a:cxn ang="0">
                  <a:pos x="T0" y="T1"/>
                </a:cxn>
                <a:cxn ang="0">
                  <a:pos x="T2" y="T3"/>
                </a:cxn>
                <a:cxn ang="0">
                  <a:pos x="T4" y="T5"/>
                </a:cxn>
              </a:cxnLst>
              <a:rect l="0" t="0" r="r" b="b"/>
              <a:pathLst>
                <a:path w="24" h="30">
                  <a:moveTo>
                    <a:pt x="21" y="0"/>
                  </a:moveTo>
                  <a:cubicBezTo>
                    <a:pt x="24" y="9"/>
                    <a:pt x="21" y="19"/>
                    <a:pt x="13" y="25"/>
                  </a:cubicBezTo>
                  <a:cubicBezTo>
                    <a:pt x="9" y="28"/>
                    <a:pt x="4" y="30"/>
                    <a:pt x="0" y="30"/>
                  </a:cubicBezTo>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68364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3629CB-DEA0-4F6D-B9A2-8B35DB726C2D}" type="slidenum">
              <a:rPr lang="en-GB" smtClean="0">
                <a:solidFill>
                  <a:schemeClr val="accent5"/>
                </a:solidFill>
              </a:rPr>
              <a:pPr/>
              <a:t>24</a:t>
            </a:fld>
            <a:endParaRPr lang="en-GB" dirty="0">
              <a:solidFill>
                <a:schemeClr val="accent5"/>
              </a:solidFill>
            </a:endParaRPr>
          </a:p>
        </p:txBody>
      </p:sp>
      <p:sp>
        <p:nvSpPr>
          <p:cNvPr id="5" name="Text Placeholder 4"/>
          <p:cNvSpPr>
            <a:spLocks noGrp="1"/>
          </p:cNvSpPr>
          <p:nvPr>
            <p:ph type="body" sz="quarter" idx="15"/>
          </p:nvPr>
        </p:nvSpPr>
        <p:spPr/>
        <p:txBody>
          <a:bodyPr/>
          <a:lstStyle/>
          <a:p>
            <a:r>
              <a:rPr lang="en-GB" dirty="0">
                <a:solidFill>
                  <a:schemeClr val="accent3"/>
                </a:solidFill>
              </a:rPr>
              <a:t>Stabilising employer contribution rates</a:t>
            </a:r>
          </a:p>
        </p:txBody>
      </p:sp>
      <p:graphicFrame>
        <p:nvGraphicFramePr>
          <p:cNvPr id="14" name="Diagram 13"/>
          <p:cNvGraphicFramePr/>
          <p:nvPr>
            <p:extLst>
              <p:ext uri="{D42A27DB-BD31-4B8C-83A1-F6EECF244321}">
                <p14:modId xmlns:p14="http://schemas.microsoft.com/office/powerpoint/2010/main" val="1979691107"/>
              </p:ext>
            </p:extLst>
          </p:nvPr>
        </p:nvGraphicFramePr>
        <p:xfrm>
          <a:off x="350725" y="769621"/>
          <a:ext cx="8368862" cy="3675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2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233005" y="199838"/>
            <a:ext cx="8493270" cy="579194"/>
          </a:xfrm>
        </p:spPr>
        <p:txBody>
          <a:bodyPr/>
          <a:lstStyle/>
          <a:p>
            <a:pPr algn="l"/>
            <a:r>
              <a:rPr lang="en-GB" sz="2800" dirty="0">
                <a:solidFill>
                  <a:schemeClr val="tx2"/>
                </a:solidFill>
              </a:rPr>
              <a:t>What’s happened since 31 March?</a:t>
            </a:r>
          </a:p>
        </p:txBody>
      </p:sp>
      <p:sp>
        <p:nvSpPr>
          <p:cNvPr id="4" name="Slide Number Placeholder 3"/>
          <p:cNvSpPr>
            <a:spLocks noGrp="1"/>
          </p:cNvSpPr>
          <p:nvPr>
            <p:ph type="sldNum" sz="quarter" idx="12"/>
          </p:nvPr>
        </p:nvSpPr>
        <p:spPr/>
        <p:txBody>
          <a:bodyPr/>
          <a:lstStyle/>
          <a:p>
            <a:fld id="{BF3629CB-DEA0-4F6D-B9A2-8B35DB726C2D}" type="slidenum">
              <a:rPr lang="en-GB" smtClean="0"/>
              <a:pPr/>
              <a:t>25</a:t>
            </a:fld>
            <a:endParaRPr lang="en-GB" dirty="0"/>
          </a:p>
        </p:txBody>
      </p:sp>
      <p:grpSp>
        <p:nvGrpSpPr>
          <p:cNvPr id="2" name="Group 1"/>
          <p:cNvGrpSpPr/>
          <p:nvPr/>
        </p:nvGrpSpPr>
        <p:grpSpPr>
          <a:xfrm>
            <a:off x="432534" y="852989"/>
            <a:ext cx="5916067" cy="3786767"/>
            <a:chOff x="1813999" y="894796"/>
            <a:chExt cx="5916067" cy="3786767"/>
          </a:xfrm>
        </p:grpSpPr>
        <p:sp>
          <p:nvSpPr>
            <p:cNvPr id="3" name="Freeform 2"/>
            <p:cNvSpPr/>
            <p:nvPr/>
          </p:nvSpPr>
          <p:spPr>
            <a:xfrm>
              <a:off x="3235038" y="3248272"/>
              <a:ext cx="1662415" cy="1433291"/>
            </a:xfrm>
            <a:custGeom>
              <a:avLst/>
              <a:gdLst>
                <a:gd name="connsiteX0" fmla="*/ 0 w 1662415"/>
                <a:gd name="connsiteY0" fmla="*/ 716646 h 1433291"/>
                <a:gd name="connsiteX1" fmla="*/ 358323 w 1662415"/>
                <a:gd name="connsiteY1" fmla="*/ 0 h 1433291"/>
                <a:gd name="connsiteX2" fmla="*/ 1304092 w 1662415"/>
                <a:gd name="connsiteY2" fmla="*/ 0 h 1433291"/>
                <a:gd name="connsiteX3" fmla="*/ 1662415 w 1662415"/>
                <a:gd name="connsiteY3" fmla="*/ 716646 h 1433291"/>
                <a:gd name="connsiteX4" fmla="*/ 1304092 w 1662415"/>
                <a:gd name="connsiteY4" fmla="*/ 1433291 h 1433291"/>
                <a:gd name="connsiteX5" fmla="*/ 358323 w 1662415"/>
                <a:gd name="connsiteY5" fmla="*/ 1433291 h 1433291"/>
                <a:gd name="connsiteX6" fmla="*/ 0 w 1662415"/>
                <a:gd name="connsiteY6" fmla="*/ 716646 h 1433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2415" h="1433291">
                  <a:moveTo>
                    <a:pt x="0" y="716646"/>
                  </a:moveTo>
                  <a:lnTo>
                    <a:pt x="358323" y="0"/>
                  </a:lnTo>
                  <a:lnTo>
                    <a:pt x="1304092" y="0"/>
                  </a:lnTo>
                  <a:lnTo>
                    <a:pt x="1662415" y="716646"/>
                  </a:lnTo>
                  <a:lnTo>
                    <a:pt x="1304092" y="1433291"/>
                  </a:lnTo>
                  <a:lnTo>
                    <a:pt x="358323" y="1433291"/>
                  </a:lnTo>
                  <a:lnTo>
                    <a:pt x="0" y="716646"/>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7975" tIns="245280" rIns="257975" bIns="245280" numCol="1" spcCol="1270" anchor="ctr" anchorCtr="0">
              <a:noAutofit/>
            </a:bodyPr>
            <a:lstStyle/>
            <a:p>
              <a:pPr lvl="0" algn="ctr" defTabSz="800100">
                <a:lnSpc>
                  <a:spcPct val="90000"/>
                </a:lnSpc>
                <a:spcBef>
                  <a:spcPct val="0"/>
                </a:spcBef>
                <a:spcAft>
                  <a:spcPct val="35000"/>
                </a:spcAft>
              </a:pPr>
              <a:r>
                <a:rPr lang="en-US" sz="1800" kern="1200" dirty="0">
                  <a:solidFill>
                    <a:schemeClr val="tx2"/>
                  </a:solidFill>
                </a:rPr>
                <a:t>Changes in asset values</a:t>
              </a:r>
            </a:p>
          </p:txBody>
        </p:sp>
        <p:sp>
          <p:nvSpPr>
            <p:cNvPr id="7" name="Hexagon 6"/>
            <p:cNvSpPr/>
            <p:nvPr/>
          </p:nvSpPr>
          <p:spPr>
            <a:xfrm>
              <a:off x="1813999" y="2478422"/>
              <a:ext cx="1662415" cy="1433291"/>
            </a:xfrm>
            <a:prstGeom prst="hexagon">
              <a:avLst>
                <a:gd name="adj" fmla="val 25000"/>
                <a:gd name="vf" fmla="val 115470"/>
              </a:avLst>
            </a:prstGeom>
            <a:blipFill dpi="0" rotWithShape="1">
              <a:blip r:embed="rId3" cstate="print">
                <a:extLst>
                  <a:ext uri="{28A0092B-C50C-407E-A947-70E740481C1C}">
                    <a14:useLocalDpi xmlns:a14="http://schemas.microsoft.com/office/drawing/2010/main" val="0"/>
                  </a:ext>
                </a:extLst>
              </a:blip>
              <a:srcRect/>
              <a:stretch>
                <a:fillRect l="-14596" r="-14596"/>
              </a:stretch>
            </a:blipFill>
            <a:ln>
              <a:noFill/>
            </a:ln>
          </p:spPr>
          <p:style>
            <a:lnRef idx="2">
              <a:schemeClr val="accent2">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4651345" y="2461382"/>
              <a:ext cx="1662415" cy="1433291"/>
            </a:xfrm>
            <a:custGeom>
              <a:avLst/>
              <a:gdLst>
                <a:gd name="connsiteX0" fmla="*/ 0 w 1662415"/>
                <a:gd name="connsiteY0" fmla="*/ 716646 h 1433291"/>
                <a:gd name="connsiteX1" fmla="*/ 358323 w 1662415"/>
                <a:gd name="connsiteY1" fmla="*/ 0 h 1433291"/>
                <a:gd name="connsiteX2" fmla="*/ 1304092 w 1662415"/>
                <a:gd name="connsiteY2" fmla="*/ 0 h 1433291"/>
                <a:gd name="connsiteX3" fmla="*/ 1662415 w 1662415"/>
                <a:gd name="connsiteY3" fmla="*/ 716646 h 1433291"/>
                <a:gd name="connsiteX4" fmla="*/ 1304092 w 1662415"/>
                <a:gd name="connsiteY4" fmla="*/ 1433291 h 1433291"/>
                <a:gd name="connsiteX5" fmla="*/ 358323 w 1662415"/>
                <a:gd name="connsiteY5" fmla="*/ 1433291 h 1433291"/>
                <a:gd name="connsiteX6" fmla="*/ 0 w 1662415"/>
                <a:gd name="connsiteY6" fmla="*/ 716646 h 1433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2415" h="1433291">
                  <a:moveTo>
                    <a:pt x="0" y="716646"/>
                  </a:moveTo>
                  <a:lnTo>
                    <a:pt x="358323" y="0"/>
                  </a:lnTo>
                  <a:lnTo>
                    <a:pt x="1304092" y="0"/>
                  </a:lnTo>
                  <a:lnTo>
                    <a:pt x="1662415" y="716646"/>
                  </a:lnTo>
                  <a:lnTo>
                    <a:pt x="1304092" y="1433291"/>
                  </a:lnTo>
                  <a:lnTo>
                    <a:pt x="358323" y="1433291"/>
                  </a:lnTo>
                  <a:lnTo>
                    <a:pt x="0" y="716646"/>
                  </a:lnTo>
                  <a:close/>
                </a:path>
              </a:pathLst>
            </a:custGeom>
            <a:solidFill>
              <a:schemeClr val="accent1"/>
            </a:solidFill>
            <a:ln>
              <a:solidFill>
                <a:schemeClr val="accent1"/>
              </a:solidFill>
            </a:ln>
          </p:spPr>
          <p:style>
            <a:lnRef idx="2">
              <a:schemeClr val="accent3">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257975" tIns="245280" rIns="257975" bIns="245280" numCol="1" spcCol="1270" anchor="ctr" anchorCtr="0">
              <a:noAutofit/>
            </a:bodyPr>
            <a:lstStyle/>
            <a:p>
              <a:pPr lvl="0" algn="ctr" defTabSz="800100">
                <a:lnSpc>
                  <a:spcPct val="90000"/>
                </a:lnSpc>
                <a:spcBef>
                  <a:spcPct val="0"/>
                </a:spcBef>
                <a:spcAft>
                  <a:spcPct val="35000"/>
                </a:spcAft>
              </a:pPr>
              <a:r>
                <a:rPr lang="en-US" sz="1800" kern="1200" dirty="0">
                  <a:solidFill>
                    <a:schemeClr val="tx2"/>
                  </a:solidFill>
                </a:rPr>
                <a:t>Impact of mini-budget on markets</a:t>
              </a:r>
            </a:p>
          </p:txBody>
        </p:sp>
        <p:sp>
          <p:nvSpPr>
            <p:cNvPr id="12" name="Hexagon 11"/>
            <p:cNvSpPr/>
            <p:nvPr/>
          </p:nvSpPr>
          <p:spPr>
            <a:xfrm>
              <a:off x="6067651" y="3248272"/>
              <a:ext cx="1662415" cy="1433291"/>
            </a:xfrm>
            <a:prstGeom prst="hexagon">
              <a:avLst>
                <a:gd name="adj" fmla="val 25000"/>
                <a:gd name="vf" fmla="val 115470"/>
              </a:avLst>
            </a:prstGeom>
            <a:blipFill dpi="0" rotWithShape="1">
              <a:blip r:embed="rId4" cstate="print">
                <a:extLst>
                  <a:ext uri="{28A0092B-C50C-407E-A947-70E740481C1C}">
                    <a14:useLocalDpi xmlns:a14="http://schemas.microsoft.com/office/drawing/2010/main" val="0"/>
                  </a:ext>
                </a:extLst>
              </a:blip>
              <a:srcRect/>
              <a:stretch>
                <a:fillRect l="-14663" r="-14663"/>
              </a:stretch>
            </a:blipFill>
            <a:ln>
              <a:noFill/>
            </a:ln>
          </p:spPr>
          <p:style>
            <a:lnRef idx="2">
              <a:schemeClr val="accent3">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Freeform 13"/>
            <p:cNvSpPr/>
            <p:nvPr/>
          </p:nvSpPr>
          <p:spPr>
            <a:xfrm>
              <a:off x="3235038" y="1677900"/>
              <a:ext cx="1662415" cy="1433291"/>
            </a:xfrm>
            <a:custGeom>
              <a:avLst/>
              <a:gdLst>
                <a:gd name="connsiteX0" fmla="*/ 0 w 1662415"/>
                <a:gd name="connsiteY0" fmla="*/ 716646 h 1433291"/>
                <a:gd name="connsiteX1" fmla="*/ 358323 w 1662415"/>
                <a:gd name="connsiteY1" fmla="*/ 0 h 1433291"/>
                <a:gd name="connsiteX2" fmla="*/ 1304092 w 1662415"/>
                <a:gd name="connsiteY2" fmla="*/ 0 h 1433291"/>
                <a:gd name="connsiteX3" fmla="*/ 1662415 w 1662415"/>
                <a:gd name="connsiteY3" fmla="*/ 716646 h 1433291"/>
                <a:gd name="connsiteX4" fmla="*/ 1304092 w 1662415"/>
                <a:gd name="connsiteY4" fmla="*/ 1433291 h 1433291"/>
                <a:gd name="connsiteX5" fmla="*/ 358323 w 1662415"/>
                <a:gd name="connsiteY5" fmla="*/ 1433291 h 1433291"/>
                <a:gd name="connsiteX6" fmla="*/ 0 w 1662415"/>
                <a:gd name="connsiteY6" fmla="*/ 716646 h 1433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2415" h="1433291">
                  <a:moveTo>
                    <a:pt x="0" y="716646"/>
                  </a:moveTo>
                  <a:lnTo>
                    <a:pt x="358323" y="0"/>
                  </a:lnTo>
                  <a:lnTo>
                    <a:pt x="1304092" y="0"/>
                  </a:lnTo>
                  <a:lnTo>
                    <a:pt x="1662415" y="716646"/>
                  </a:lnTo>
                  <a:lnTo>
                    <a:pt x="1304092" y="1433291"/>
                  </a:lnTo>
                  <a:lnTo>
                    <a:pt x="358323" y="1433291"/>
                  </a:lnTo>
                  <a:lnTo>
                    <a:pt x="0" y="716646"/>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57975" tIns="245280" rIns="257975" bIns="245280" numCol="1" spcCol="1270" anchor="ctr" anchorCtr="0">
              <a:noAutofit/>
            </a:bodyPr>
            <a:lstStyle/>
            <a:p>
              <a:pPr lvl="0" algn="ctr" defTabSz="800100">
                <a:lnSpc>
                  <a:spcPct val="90000"/>
                </a:lnSpc>
                <a:spcBef>
                  <a:spcPct val="0"/>
                </a:spcBef>
                <a:spcAft>
                  <a:spcPct val="35000"/>
                </a:spcAft>
              </a:pPr>
              <a:r>
                <a:rPr lang="en-US" sz="1800" kern="1200" dirty="0">
                  <a:solidFill>
                    <a:schemeClr val="tx2"/>
                  </a:solidFill>
                </a:rPr>
                <a:t>Sept CPI inflation  of 10%</a:t>
              </a:r>
            </a:p>
          </p:txBody>
        </p:sp>
        <p:sp>
          <p:nvSpPr>
            <p:cNvPr id="16" name="Hexagon 15"/>
            <p:cNvSpPr/>
            <p:nvPr/>
          </p:nvSpPr>
          <p:spPr>
            <a:xfrm>
              <a:off x="4651345" y="894796"/>
              <a:ext cx="1662415" cy="1433291"/>
            </a:xfrm>
            <a:prstGeom prst="hexagon">
              <a:avLst>
                <a:gd name="adj" fmla="val 25000"/>
                <a:gd name="vf" fmla="val 115470"/>
              </a:avLst>
            </a:prstGeom>
            <a:blipFill dpi="0" rotWithShape="1">
              <a:blip r:embed="rId5" cstate="print">
                <a:extLst>
                  <a:ext uri="{28A0092B-C50C-407E-A947-70E740481C1C}">
                    <a14:useLocalDpi xmlns:a14="http://schemas.microsoft.com/office/drawing/2010/main" val="0"/>
                  </a:ext>
                </a:extLst>
              </a:blip>
              <a:srcRect/>
              <a:stretch>
                <a:fillRect l="-42843" r="-42843"/>
              </a:stretch>
            </a:blipFill>
            <a:ln>
              <a:noFill/>
            </a:ln>
          </p:spPr>
          <p:style>
            <a:lnRef idx="2">
              <a:schemeClr val="accent4">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6" name="TextBox 5">
            <a:extLst>
              <a:ext uri="{FF2B5EF4-FFF2-40B4-BE49-F238E27FC236}">
                <a16:creationId xmlns:a16="http://schemas.microsoft.com/office/drawing/2014/main" id="{089DD648-2C2A-FEF5-36F9-A88E3C972EEB}"/>
              </a:ext>
            </a:extLst>
          </p:cNvPr>
          <p:cNvSpPr txBox="1"/>
          <p:nvPr/>
        </p:nvSpPr>
        <p:spPr>
          <a:xfrm>
            <a:off x="6348601" y="1556087"/>
            <a:ext cx="2398253" cy="2031325"/>
          </a:xfrm>
          <a:prstGeom prst="rect">
            <a:avLst/>
          </a:prstGeom>
          <a:noFill/>
          <a:ln w="19050">
            <a:noFill/>
          </a:ln>
        </p:spPr>
        <p:txBody>
          <a:bodyPr wrap="square" rtlCol="0">
            <a:spAutoFit/>
          </a:bodyPr>
          <a:lstStyle/>
          <a:p>
            <a:pPr algn="ctr"/>
            <a:r>
              <a:rPr lang="en-GB" dirty="0">
                <a:solidFill>
                  <a:schemeClr val="accent5"/>
                </a:solidFill>
              </a:rPr>
              <a:t>Funding approach is long term and robust to market volatility</a:t>
            </a:r>
          </a:p>
          <a:p>
            <a:pPr algn="ctr"/>
            <a:endParaRPr lang="en-GB" dirty="0">
              <a:solidFill>
                <a:schemeClr val="accent5"/>
              </a:solidFill>
            </a:endParaRPr>
          </a:p>
          <a:p>
            <a:pPr algn="ctr"/>
            <a:r>
              <a:rPr lang="en-GB" dirty="0">
                <a:solidFill>
                  <a:schemeClr val="accent5"/>
                </a:solidFill>
              </a:rPr>
              <a:t>Regular reviews at each actuarial valuation</a:t>
            </a:r>
          </a:p>
        </p:txBody>
      </p:sp>
    </p:spTree>
    <p:extLst>
      <p:ext uri="{BB962C8B-B14F-4D97-AF65-F5344CB8AC3E}">
        <p14:creationId xmlns:p14="http://schemas.microsoft.com/office/powerpoint/2010/main" val="278414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p:txBody>
          <a:bodyPr/>
          <a:lstStyle/>
          <a:p>
            <a:r>
              <a:rPr lang="en-GB" dirty="0">
                <a:solidFill>
                  <a:schemeClr val="tx2"/>
                </a:solidFill>
              </a:rPr>
              <a:t>What next?</a:t>
            </a:r>
          </a:p>
        </p:txBody>
      </p:sp>
      <p:sp>
        <p:nvSpPr>
          <p:cNvPr id="4" name="Slide Number Placeholder 3"/>
          <p:cNvSpPr>
            <a:spLocks noGrp="1"/>
          </p:cNvSpPr>
          <p:nvPr>
            <p:ph type="sldNum" sz="quarter" idx="12"/>
          </p:nvPr>
        </p:nvSpPr>
        <p:spPr/>
        <p:txBody>
          <a:bodyPr/>
          <a:lstStyle/>
          <a:p>
            <a:fld id="{BF3629CB-DEA0-4F6D-B9A2-8B35DB726C2D}" type="slidenum">
              <a:rPr lang="en-GB" smtClean="0">
                <a:solidFill>
                  <a:schemeClr val="accent5"/>
                </a:solidFill>
              </a:rPr>
              <a:pPr/>
              <a:t>26</a:t>
            </a:fld>
            <a:endParaRPr lang="en-GB" dirty="0">
              <a:solidFill>
                <a:schemeClr val="accent5"/>
              </a:solidFill>
            </a:endParaRPr>
          </a:p>
        </p:txBody>
      </p:sp>
      <p:graphicFrame>
        <p:nvGraphicFramePr>
          <p:cNvPr id="8" name="Diagram 7">
            <a:extLst>
              <a:ext uri="{FF2B5EF4-FFF2-40B4-BE49-F238E27FC236}">
                <a16:creationId xmlns:a16="http://schemas.microsoft.com/office/drawing/2014/main" id="{D22FC7AB-4E0F-B171-C9BA-A0ED1FFAF54F}"/>
              </a:ext>
            </a:extLst>
          </p:cNvPr>
          <p:cNvGraphicFramePr/>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790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ingle Corner Rectangle 4"/>
          <p:cNvSpPr/>
          <p:nvPr/>
        </p:nvSpPr>
        <p:spPr>
          <a:xfrm rot="5400000" flipH="1">
            <a:off x="4013758" y="344865"/>
            <a:ext cx="623213" cy="2339564"/>
          </a:xfrm>
          <a:prstGeom prst="round1Rect">
            <a:avLst>
              <a:gd name="adj" fmla="val 2728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ound Single Corner Rectangle 18"/>
          <p:cNvSpPr/>
          <p:nvPr/>
        </p:nvSpPr>
        <p:spPr>
          <a:xfrm rot="5400000" flipH="1">
            <a:off x="4026005" y="2304396"/>
            <a:ext cx="611911" cy="2339564"/>
          </a:xfrm>
          <a:prstGeom prst="round1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ound Single Corner Rectangle 16"/>
          <p:cNvSpPr/>
          <p:nvPr/>
        </p:nvSpPr>
        <p:spPr>
          <a:xfrm rot="5400000" flipH="1">
            <a:off x="4021117" y="1311181"/>
            <a:ext cx="608496" cy="2339564"/>
          </a:xfrm>
          <a:prstGeom prst="round1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Placeholder 2"/>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r="14498"/>
          <a:stretch/>
        </p:blipFill>
        <p:spPr>
          <a:xfrm>
            <a:off x="-1" y="471939"/>
            <a:ext cx="4560089" cy="3945855"/>
          </a:xfrm>
        </p:spPr>
      </p:pic>
      <p:sp>
        <p:nvSpPr>
          <p:cNvPr id="4" name="Slide Number Placeholder 3"/>
          <p:cNvSpPr>
            <a:spLocks noGrp="1"/>
          </p:cNvSpPr>
          <p:nvPr>
            <p:ph type="sldNum" sz="quarter" idx="12"/>
          </p:nvPr>
        </p:nvSpPr>
        <p:spPr/>
        <p:txBody>
          <a:bodyPr/>
          <a:lstStyle/>
          <a:p>
            <a:fld id="{BF3629CB-DEA0-4F6D-B9A2-8B35DB726C2D}" type="slidenum">
              <a:rPr lang="en-GB" smtClean="0"/>
              <a:pPr/>
              <a:t>3</a:t>
            </a:fld>
            <a:endParaRPr lang="en-GB" dirty="0"/>
          </a:p>
        </p:txBody>
      </p:sp>
      <p:sp>
        <p:nvSpPr>
          <p:cNvPr id="10" name="Rectangle 9"/>
          <p:cNvSpPr/>
          <p:nvPr/>
        </p:nvSpPr>
        <p:spPr>
          <a:xfrm>
            <a:off x="5571238" y="1203040"/>
            <a:ext cx="3387461" cy="830997"/>
          </a:xfrm>
          <a:prstGeom prst="rect">
            <a:avLst/>
          </a:prstGeom>
        </p:spPr>
        <p:txBody>
          <a:bodyPr wrap="square">
            <a:spAutoFit/>
          </a:bodyPr>
          <a:lstStyle/>
          <a:p>
            <a:r>
              <a:rPr lang="en-GB" sz="2400" dirty="0">
                <a:solidFill>
                  <a:schemeClr val="tx2"/>
                </a:solidFill>
              </a:rPr>
              <a:t>What is a funding valuation </a:t>
            </a:r>
          </a:p>
        </p:txBody>
      </p:sp>
      <p:sp>
        <p:nvSpPr>
          <p:cNvPr id="21" name="Rectangle 20"/>
          <p:cNvSpPr/>
          <p:nvPr/>
        </p:nvSpPr>
        <p:spPr>
          <a:xfrm>
            <a:off x="5571238" y="2163255"/>
            <a:ext cx="3387461" cy="461665"/>
          </a:xfrm>
          <a:prstGeom prst="rect">
            <a:avLst/>
          </a:prstGeom>
        </p:spPr>
        <p:txBody>
          <a:bodyPr wrap="square">
            <a:spAutoFit/>
          </a:bodyPr>
          <a:lstStyle/>
          <a:p>
            <a:r>
              <a:rPr lang="en-GB" sz="2400" dirty="0">
                <a:solidFill>
                  <a:schemeClr val="tx2"/>
                </a:solidFill>
              </a:rPr>
              <a:t>Assumptions</a:t>
            </a:r>
          </a:p>
        </p:txBody>
      </p:sp>
      <p:sp>
        <p:nvSpPr>
          <p:cNvPr id="22" name="Rectangle 21"/>
          <p:cNvSpPr/>
          <p:nvPr/>
        </p:nvSpPr>
        <p:spPr>
          <a:xfrm>
            <a:off x="5614417" y="3030130"/>
            <a:ext cx="3387461" cy="830997"/>
          </a:xfrm>
          <a:prstGeom prst="rect">
            <a:avLst/>
          </a:prstGeom>
        </p:spPr>
        <p:txBody>
          <a:bodyPr wrap="square">
            <a:spAutoFit/>
          </a:bodyPr>
          <a:lstStyle/>
          <a:p>
            <a:r>
              <a:rPr lang="en-GB" sz="2400" dirty="0">
                <a:solidFill>
                  <a:schemeClr val="tx2"/>
                </a:solidFill>
              </a:rPr>
              <a:t>Whole Fund results and what’s next?</a:t>
            </a:r>
          </a:p>
        </p:txBody>
      </p:sp>
      <p:sp>
        <p:nvSpPr>
          <p:cNvPr id="29" name="Freeform 27"/>
          <p:cNvSpPr>
            <a:spLocks noChangeArrowheads="1"/>
          </p:cNvSpPr>
          <p:nvPr/>
        </p:nvSpPr>
        <p:spPr bwMode="auto">
          <a:xfrm>
            <a:off x="4836826" y="1276635"/>
            <a:ext cx="473019" cy="473019"/>
          </a:xfrm>
          <a:custGeom>
            <a:avLst/>
            <a:gdLst>
              <a:gd name="T0" fmla="*/ 441 w 634"/>
              <a:gd name="T1" fmla="*/ 294 h 634"/>
              <a:gd name="T2" fmla="*/ 441 w 634"/>
              <a:gd name="T3" fmla="*/ 294 h 634"/>
              <a:gd name="T4" fmla="*/ 338 w 634"/>
              <a:gd name="T5" fmla="*/ 191 h 634"/>
              <a:gd name="T6" fmla="*/ 309 w 634"/>
              <a:gd name="T7" fmla="*/ 191 h 634"/>
              <a:gd name="T8" fmla="*/ 309 w 634"/>
              <a:gd name="T9" fmla="*/ 221 h 634"/>
              <a:gd name="T10" fmla="*/ 383 w 634"/>
              <a:gd name="T11" fmla="*/ 294 h 634"/>
              <a:gd name="T12" fmla="*/ 176 w 634"/>
              <a:gd name="T13" fmla="*/ 294 h 634"/>
              <a:gd name="T14" fmla="*/ 162 w 634"/>
              <a:gd name="T15" fmla="*/ 309 h 634"/>
              <a:gd name="T16" fmla="*/ 176 w 634"/>
              <a:gd name="T17" fmla="*/ 338 h 634"/>
              <a:gd name="T18" fmla="*/ 383 w 634"/>
              <a:gd name="T19" fmla="*/ 338 h 634"/>
              <a:gd name="T20" fmla="*/ 309 w 634"/>
              <a:gd name="T21" fmla="*/ 412 h 634"/>
              <a:gd name="T22" fmla="*/ 309 w 634"/>
              <a:gd name="T23" fmla="*/ 442 h 634"/>
              <a:gd name="T24" fmla="*/ 338 w 634"/>
              <a:gd name="T25" fmla="*/ 442 h 634"/>
              <a:gd name="T26" fmla="*/ 441 w 634"/>
              <a:gd name="T27" fmla="*/ 338 h 634"/>
              <a:gd name="T28" fmla="*/ 441 w 634"/>
              <a:gd name="T29" fmla="*/ 309 h 634"/>
              <a:gd name="T30" fmla="*/ 441 w 634"/>
              <a:gd name="T31" fmla="*/ 294 h 634"/>
              <a:gd name="T32" fmla="*/ 309 w 634"/>
              <a:gd name="T33" fmla="*/ 0 h 634"/>
              <a:gd name="T34" fmla="*/ 309 w 634"/>
              <a:gd name="T35" fmla="*/ 0 h 634"/>
              <a:gd name="T36" fmla="*/ 0 w 634"/>
              <a:gd name="T37" fmla="*/ 309 h 634"/>
              <a:gd name="T38" fmla="*/ 309 w 634"/>
              <a:gd name="T39" fmla="*/ 633 h 634"/>
              <a:gd name="T40" fmla="*/ 633 w 634"/>
              <a:gd name="T41" fmla="*/ 309 h 634"/>
              <a:gd name="T42" fmla="*/ 309 w 634"/>
              <a:gd name="T43" fmla="*/ 0 h 634"/>
              <a:gd name="T44" fmla="*/ 309 w 634"/>
              <a:gd name="T45" fmla="*/ 589 h 634"/>
              <a:gd name="T46" fmla="*/ 309 w 634"/>
              <a:gd name="T47" fmla="*/ 589 h 634"/>
              <a:gd name="T48" fmla="*/ 44 w 634"/>
              <a:gd name="T49" fmla="*/ 309 h 634"/>
              <a:gd name="T50" fmla="*/ 309 w 634"/>
              <a:gd name="T51" fmla="*/ 44 h 634"/>
              <a:gd name="T52" fmla="*/ 588 w 634"/>
              <a:gd name="T53" fmla="*/ 309 h 634"/>
              <a:gd name="T54" fmla="*/ 309 w 634"/>
              <a:gd name="T55" fmla="*/ 58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4" h="634">
                <a:moveTo>
                  <a:pt x="441" y="294"/>
                </a:moveTo>
                <a:lnTo>
                  <a:pt x="441" y="294"/>
                </a:lnTo>
                <a:cubicBezTo>
                  <a:pt x="338" y="191"/>
                  <a:pt x="338" y="191"/>
                  <a:pt x="338" y="191"/>
                </a:cubicBezTo>
                <a:cubicBezTo>
                  <a:pt x="324" y="176"/>
                  <a:pt x="309" y="176"/>
                  <a:pt x="309" y="191"/>
                </a:cubicBezTo>
                <a:cubicBezTo>
                  <a:pt x="294" y="191"/>
                  <a:pt x="294" y="206"/>
                  <a:pt x="309" y="221"/>
                </a:cubicBezTo>
                <a:cubicBezTo>
                  <a:pt x="383" y="294"/>
                  <a:pt x="383" y="294"/>
                  <a:pt x="383" y="294"/>
                </a:cubicBezTo>
                <a:cubicBezTo>
                  <a:pt x="176" y="294"/>
                  <a:pt x="176" y="294"/>
                  <a:pt x="176" y="294"/>
                </a:cubicBezTo>
                <a:cubicBezTo>
                  <a:pt x="162" y="294"/>
                  <a:pt x="162" y="309"/>
                  <a:pt x="162" y="309"/>
                </a:cubicBezTo>
                <a:cubicBezTo>
                  <a:pt x="162" y="324"/>
                  <a:pt x="162" y="338"/>
                  <a:pt x="176" y="338"/>
                </a:cubicBezTo>
                <a:cubicBezTo>
                  <a:pt x="383" y="338"/>
                  <a:pt x="383" y="338"/>
                  <a:pt x="383" y="338"/>
                </a:cubicBezTo>
                <a:cubicBezTo>
                  <a:pt x="309" y="412"/>
                  <a:pt x="309" y="412"/>
                  <a:pt x="309" y="412"/>
                </a:cubicBezTo>
                <a:cubicBezTo>
                  <a:pt x="294" y="427"/>
                  <a:pt x="294" y="442"/>
                  <a:pt x="309" y="442"/>
                </a:cubicBezTo>
                <a:cubicBezTo>
                  <a:pt x="309" y="456"/>
                  <a:pt x="324" y="456"/>
                  <a:pt x="338" y="442"/>
                </a:cubicBezTo>
                <a:cubicBezTo>
                  <a:pt x="441" y="338"/>
                  <a:pt x="441" y="338"/>
                  <a:pt x="441" y="338"/>
                </a:cubicBezTo>
                <a:cubicBezTo>
                  <a:pt x="441" y="324"/>
                  <a:pt x="441" y="324"/>
                  <a:pt x="441" y="309"/>
                </a:cubicBezTo>
                <a:lnTo>
                  <a:pt x="441" y="294"/>
                </a:lnTo>
                <a:close/>
                <a:moveTo>
                  <a:pt x="309" y="0"/>
                </a:moveTo>
                <a:lnTo>
                  <a:pt x="309" y="0"/>
                </a:lnTo>
                <a:cubicBezTo>
                  <a:pt x="147" y="0"/>
                  <a:pt x="0" y="147"/>
                  <a:pt x="0" y="309"/>
                </a:cubicBezTo>
                <a:cubicBezTo>
                  <a:pt x="0" y="485"/>
                  <a:pt x="147" y="633"/>
                  <a:pt x="309" y="633"/>
                </a:cubicBezTo>
                <a:cubicBezTo>
                  <a:pt x="485" y="633"/>
                  <a:pt x="633" y="485"/>
                  <a:pt x="633" y="309"/>
                </a:cubicBezTo>
                <a:cubicBezTo>
                  <a:pt x="633" y="147"/>
                  <a:pt x="485" y="0"/>
                  <a:pt x="309" y="0"/>
                </a:cubicBezTo>
                <a:close/>
                <a:moveTo>
                  <a:pt x="309" y="589"/>
                </a:moveTo>
                <a:lnTo>
                  <a:pt x="309" y="589"/>
                </a:lnTo>
                <a:cubicBezTo>
                  <a:pt x="162" y="589"/>
                  <a:pt x="44" y="471"/>
                  <a:pt x="44" y="309"/>
                </a:cubicBezTo>
                <a:cubicBezTo>
                  <a:pt x="44" y="162"/>
                  <a:pt x="162" y="44"/>
                  <a:pt x="309" y="44"/>
                </a:cubicBezTo>
                <a:cubicBezTo>
                  <a:pt x="471" y="44"/>
                  <a:pt x="588" y="162"/>
                  <a:pt x="588" y="309"/>
                </a:cubicBezTo>
                <a:cubicBezTo>
                  <a:pt x="588" y="471"/>
                  <a:pt x="471" y="589"/>
                  <a:pt x="309" y="589"/>
                </a:cubicBezTo>
                <a:close/>
              </a:path>
            </a:pathLst>
          </a:custGeom>
          <a:solidFill>
            <a:schemeClr val="bg1"/>
          </a:solidFill>
          <a:ln>
            <a:noFill/>
          </a:ln>
          <a:effectLst/>
        </p:spPr>
        <p:txBody>
          <a:bodyPr wrap="none" anchor="ctr"/>
          <a:lstStyle/>
          <a:p>
            <a:pPr eaLnBrk="1" fontAlgn="auto" hangingPunct="1">
              <a:spcBef>
                <a:spcPts val="0"/>
              </a:spcBef>
              <a:spcAft>
                <a:spcPts val="0"/>
              </a:spcAft>
              <a:defRPr/>
            </a:pPr>
            <a:endParaRPr lang="en-US" sz="2000" dirty="0">
              <a:latin typeface="+mn-lt"/>
              <a:ea typeface="+mn-ea"/>
            </a:endParaRPr>
          </a:p>
        </p:txBody>
      </p:sp>
      <p:sp>
        <p:nvSpPr>
          <p:cNvPr id="30" name="Freeform 27"/>
          <p:cNvSpPr>
            <a:spLocks noChangeArrowheads="1"/>
          </p:cNvSpPr>
          <p:nvPr/>
        </p:nvSpPr>
        <p:spPr bwMode="auto">
          <a:xfrm>
            <a:off x="4836827" y="2248960"/>
            <a:ext cx="473019" cy="473019"/>
          </a:xfrm>
          <a:custGeom>
            <a:avLst/>
            <a:gdLst>
              <a:gd name="T0" fmla="*/ 441 w 634"/>
              <a:gd name="T1" fmla="*/ 294 h 634"/>
              <a:gd name="T2" fmla="*/ 441 w 634"/>
              <a:gd name="T3" fmla="*/ 294 h 634"/>
              <a:gd name="T4" fmla="*/ 338 w 634"/>
              <a:gd name="T5" fmla="*/ 191 h 634"/>
              <a:gd name="T6" fmla="*/ 309 w 634"/>
              <a:gd name="T7" fmla="*/ 191 h 634"/>
              <a:gd name="T8" fmla="*/ 309 w 634"/>
              <a:gd name="T9" fmla="*/ 221 h 634"/>
              <a:gd name="T10" fmla="*/ 383 w 634"/>
              <a:gd name="T11" fmla="*/ 294 h 634"/>
              <a:gd name="T12" fmla="*/ 176 w 634"/>
              <a:gd name="T13" fmla="*/ 294 h 634"/>
              <a:gd name="T14" fmla="*/ 162 w 634"/>
              <a:gd name="T15" fmla="*/ 309 h 634"/>
              <a:gd name="T16" fmla="*/ 176 w 634"/>
              <a:gd name="T17" fmla="*/ 338 h 634"/>
              <a:gd name="T18" fmla="*/ 383 w 634"/>
              <a:gd name="T19" fmla="*/ 338 h 634"/>
              <a:gd name="T20" fmla="*/ 309 w 634"/>
              <a:gd name="T21" fmla="*/ 412 h 634"/>
              <a:gd name="T22" fmla="*/ 309 w 634"/>
              <a:gd name="T23" fmla="*/ 442 h 634"/>
              <a:gd name="T24" fmla="*/ 338 w 634"/>
              <a:gd name="T25" fmla="*/ 442 h 634"/>
              <a:gd name="T26" fmla="*/ 441 w 634"/>
              <a:gd name="T27" fmla="*/ 338 h 634"/>
              <a:gd name="T28" fmla="*/ 441 w 634"/>
              <a:gd name="T29" fmla="*/ 309 h 634"/>
              <a:gd name="T30" fmla="*/ 441 w 634"/>
              <a:gd name="T31" fmla="*/ 294 h 634"/>
              <a:gd name="T32" fmla="*/ 309 w 634"/>
              <a:gd name="T33" fmla="*/ 0 h 634"/>
              <a:gd name="T34" fmla="*/ 309 w 634"/>
              <a:gd name="T35" fmla="*/ 0 h 634"/>
              <a:gd name="T36" fmla="*/ 0 w 634"/>
              <a:gd name="T37" fmla="*/ 309 h 634"/>
              <a:gd name="T38" fmla="*/ 309 w 634"/>
              <a:gd name="T39" fmla="*/ 633 h 634"/>
              <a:gd name="T40" fmla="*/ 633 w 634"/>
              <a:gd name="T41" fmla="*/ 309 h 634"/>
              <a:gd name="T42" fmla="*/ 309 w 634"/>
              <a:gd name="T43" fmla="*/ 0 h 634"/>
              <a:gd name="T44" fmla="*/ 309 w 634"/>
              <a:gd name="T45" fmla="*/ 589 h 634"/>
              <a:gd name="T46" fmla="*/ 309 w 634"/>
              <a:gd name="T47" fmla="*/ 589 h 634"/>
              <a:gd name="T48" fmla="*/ 44 w 634"/>
              <a:gd name="T49" fmla="*/ 309 h 634"/>
              <a:gd name="T50" fmla="*/ 309 w 634"/>
              <a:gd name="T51" fmla="*/ 44 h 634"/>
              <a:gd name="T52" fmla="*/ 588 w 634"/>
              <a:gd name="T53" fmla="*/ 309 h 634"/>
              <a:gd name="T54" fmla="*/ 309 w 634"/>
              <a:gd name="T55" fmla="*/ 58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4" h="634">
                <a:moveTo>
                  <a:pt x="441" y="294"/>
                </a:moveTo>
                <a:lnTo>
                  <a:pt x="441" y="294"/>
                </a:lnTo>
                <a:cubicBezTo>
                  <a:pt x="338" y="191"/>
                  <a:pt x="338" y="191"/>
                  <a:pt x="338" y="191"/>
                </a:cubicBezTo>
                <a:cubicBezTo>
                  <a:pt x="324" y="176"/>
                  <a:pt x="309" y="176"/>
                  <a:pt x="309" y="191"/>
                </a:cubicBezTo>
                <a:cubicBezTo>
                  <a:pt x="294" y="191"/>
                  <a:pt x="294" y="206"/>
                  <a:pt x="309" y="221"/>
                </a:cubicBezTo>
                <a:cubicBezTo>
                  <a:pt x="383" y="294"/>
                  <a:pt x="383" y="294"/>
                  <a:pt x="383" y="294"/>
                </a:cubicBezTo>
                <a:cubicBezTo>
                  <a:pt x="176" y="294"/>
                  <a:pt x="176" y="294"/>
                  <a:pt x="176" y="294"/>
                </a:cubicBezTo>
                <a:cubicBezTo>
                  <a:pt x="162" y="294"/>
                  <a:pt x="162" y="309"/>
                  <a:pt x="162" y="309"/>
                </a:cubicBezTo>
                <a:cubicBezTo>
                  <a:pt x="162" y="324"/>
                  <a:pt x="162" y="338"/>
                  <a:pt x="176" y="338"/>
                </a:cubicBezTo>
                <a:cubicBezTo>
                  <a:pt x="383" y="338"/>
                  <a:pt x="383" y="338"/>
                  <a:pt x="383" y="338"/>
                </a:cubicBezTo>
                <a:cubicBezTo>
                  <a:pt x="309" y="412"/>
                  <a:pt x="309" y="412"/>
                  <a:pt x="309" y="412"/>
                </a:cubicBezTo>
                <a:cubicBezTo>
                  <a:pt x="294" y="427"/>
                  <a:pt x="294" y="442"/>
                  <a:pt x="309" y="442"/>
                </a:cubicBezTo>
                <a:cubicBezTo>
                  <a:pt x="309" y="456"/>
                  <a:pt x="324" y="456"/>
                  <a:pt x="338" y="442"/>
                </a:cubicBezTo>
                <a:cubicBezTo>
                  <a:pt x="441" y="338"/>
                  <a:pt x="441" y="338"/>
                  <a:pt x="441" y="338"/>
                </a:cubicBezTo>
                <a:cubicBezTo>
                  <a:pt x="441" y="324"/>
                  <a:pt x="441" y="324"/>
                  <a:pt x="441" y="309"/>
                </a:cubicBezTo>
                <a:lnTo>
                  <a:pt x="441" y="294"/>
                </a:lnTo>
                <a:close/>
                <a:moveTo>
                  <a:pt x="309" y="0"/>
                </a:moveTo>
                <a:lnTo>
                  <a:pt x="309" y="0"/>
                </a:lnTo>
                <a:cubicBezTo>
                  <a:pt x="147" y="0"/>
                  <a:pt x="0" y="147"/>
                  <a:pt x="0" y="309"/>
                </a:cubicBezTo>
                <a:cubicBezTo>
                  <a:pt x="0" y="485"/>
                  <a:pt x="147" y="633"/>
                  <a:pt x="309" y="633"/>
                </a:cubicBezTo>
                <a:cubicBezTo>
                  <a:pt x="485" y="633"/>
                  <a:pt x="633" y="485"/>
                  <a:pt x="633" y="309"/>
                </a:cubicBezTo>
                <a:cubicBezTo>
                  <a:pt x="633" y="147"/>
                  <a:pt x="485" y="0"/>
                  <a:pt x="309" y="0"/>
                </a:cubicBezTo>
                <a:close/>
                <a:moveTo>
                  <a:pt x="309" y="589"/>
                </a:moveTo>
                <a:lnTo>
                  <a:pt x="309" y="589"/>
                </a:lnTo>
                <a:cubicBezTo>
                  <a:pt x="162" y="589"/>
                  <a:pt x="44" y="471"/>
                  <a:pt x="44" y="309"/>
                </a:cubicBezTo>
                <a:cubicBezTo>
                  <a:pt x="44" y="162"/>
                  <a:pt x="162" y="44"/>
                  <a:pt x="309" y="44"/>
                </a:cubicBezTo>
                <a:cubicBezTo>
                  <a:pt x="471" y="44"/>
                  <a:pt x="588" y="162"/>
                  <a:pt x="588" y="309"/>
                </a:cubicBezTo>
                <a:cubicBezTo>
                  <a:pt x="588" y="471"/>
                  <a:pt x="471" y="589"/>
                  <a:pt x="309" y="589"/>
                </a:cubicBezTo>
                <a:close/>
              </a:path>
            </a:pathLst>
          </a:custGeom>
          <a:solidFill>
            <a:schemeClr val="bg1"/>
          </a:solidFill>
          <a:ln>
            <a:noFill/>
          </a:ln>
          <a:effectLst/>
        </p:spPr>
        <p:txBody>
          <a:bodyPr wrap="none" anchor="ctr"/>
          <a:lstStyle/>
          <a:p>
            <a:pPr eaLnBrk="1" fontAlgn="auto" hangingPunct="1">
              <a:spcBef>
                <a:spcPts val="0"/>
              </a:spcBef>
              <a:spcAft>
                <a:spcPts val="0"/>
              </a:spcAft>
              <a:defRPr/>
            </a:pPr>
            <a:endParaRPr lang="en-US" sz="2000" dirty="0">
              <a:latin typeface="+mn-lt"/>
              <a:ea typeface="+mn-ea"/>
            </a:endParaRPr>
          </a:p>
        </p:txBody>
      </p:sp>
      <p:sp>
        <p:nvSpPr>
          <p:cNvPr id="31" name="Freeform 27"/>
          <p:cNvSpPr>
            <a:spLocks noChangeArrowheads="1"/>
          </p:cNvSpPr>
          <p:nvPr/>
        </p:nvSpPr>
        <p:spPr bwMode="auto">
          <a:xfrm>
            <a:off x="4843422" y="3242175"/>
            <a:ext cx="473019" cy="473019"/>
          </a:xfrm>
          <a:custGeom>
            <a:avLst/>
            <a:gdLst>
              <a:gd name="T0" fmla="*/ 441 w 634"/>
              <a:gd name="T1" fmla="*/ 294 h 634"/>
              <a:gd name="T2" fmla="*/ 441 w 634"/>
              <a:gd name="T3" fmla="*/ 294 h 634"/>
              <a:gd name="T4" fmla="*/ 338 w 634"/>
              <a:gd name="T5" fmla="*/ 191 h 634"/>
              <a:gd name="T6" fmla="*/ 309 w 634"/>
              <a:gd name="T7" fmla="*/ 191 h 634"/>
              <a:gd name="T8" fmla="*/ 309 w 634"/>
              <a:gd name="T9" fmla="*/ 221 h 634"/>
              <a:gd name="T10" fmla="*/ 383 w 634"/>
              <a:gd name="T11" fmla="*/ 294 h 634"/>
              <a:gd name="T12" fmla="*/ 176 w 634"/>
              <a:gd name="T13" fmla="*/ 294 h 634"/>
              <a:gd name="T14" fmla="*/ 162 w 634"/>
              <a:gd name="T15" fmla="*/ 309 h 634"/>
              <a:gd name="T16" fmla="*/ 176 w 634"/>
              <a:gd name="T17" fmla="*/ 338 h 634"/>
              <a:gd name="T18" fmla="*/ 383 w 634"/>
              <a:gd name="T19" fmla="*/ 338 h 634"/>
              <a:gd name="T20" fmla="*/ 309 w 634"/>
              <a:gd name="T21" fmla="*/ 412 h 634"/>
              <a:gd name="T22" fmla="*/ 309 w 634"/>
              <a:gd name="T23" fmla="*/ 442 h 634"/>
              <a:gd name="T24" fmla="*/ 338 w 634"/>
              <a:gd name="T25" fmla="*/ 442 h 634"/>
              <a:gd name="T26" fmla="*/ 441 w 634"/>
              <a:gd name="T27" fmla="*/ 338 h 634"/>
              <a:gd name="T28" fmla="*/ 441 w 634"/>
              <a:gd name="T29" fmla="*/ 309 h 634"/>
              <a:gd name="T30" fmla="*/ 441 w 634"/>
              <a:gd name="T31" fmla="*/ 294 h 634"/>
              <a:gd name="T32" fmla="*/ 309 w 634"/>
              <a:gd name="T33" fmla="*/ 0 h 634"/>
              <a:gd name="T34" fmla="*/ 309 w 634"/>
              <a:gd name="T35" fmla="*/ 0 h 634"/>
              <a:gd name="T36" fmla="*/ 0 w 634"/>
              <a:gd name="T37" fmla="*/ 309 h 634"/>
              <a:gd name="T38" fmla="*/ 309 w 634"/>
              <a:gd name="T39" fmla="*/ 633 h 634"/>
              <a:gd name="T40" fmla="*/ 633 w 634"/>
              <a:gd name="T41" fmla="*/ 309 h 634"/>
              <a:gd name="T42" fmla="*/ 309 w 634"/>
              <a:gd name="T43" fmla="*/ 0 h 634"/>
              <a:gd name="T44" fmla="*/ 309 w 634"/>
              <a:gd name="T45" fmla="*/ 589 h 634"/>
              <a:gd name="T46" fmla="*/ 309 w 634"/>
              <a:gd name="T47" fmla="*/ 589 h 634"/>
              <a:gd name="T48" fmla="*/ 44 w 634"/>
              <a:gd name="T49" fmla="*/ 309 h 634"/>
              <a:gd name="T50" fmla="*/ 309 w 634"/>
              <a:gd name="T51" fmla="*/ 44 h 634"/>
              <a:gd name="T52" fmla="*/ 588 w 634"/>
              <a:gd name="T53" fmla="*/ 309 h 634"/>
              <a:gd name="T54" fmla="*/ 309 w 634"/>
              <a:gd name="T55" fmla="*/ 58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4" h="634">
                <a:moveTo>
                  <a:pt x="441" y="294"/>
                </a:moveTo>
                <a:lnTo>
                  <a:pt x="441" y="294"/>
                </a:lnTo>
                <a:cubicBezTo>
                  <a:pt x="338" y="191"/>
                  <a:pt x="338" y="191"/>
                  <a:pt x="338" y="191"/>
                </a:cubicBezTo>
                <a:cubicBezTo>
                  <a:pt x="324" y="176"/>
                  <a:pt x="309" y="176"/>
                  <a:pt x="309" y="191"/>
                </a:cubicBezTo>
                <a:cubicBezTo>
                  <a:pt x="294" y="191"/>
                  <a:pt x="294" y="206"/>
                  <a:pt x="309" y="221"/>
                </a:cubicBezTo>
                <a:cubicBezTo>
                  <a:pt x="383" y="294"/>
                  <a:pt x="383" y="294"/>
                  <a:pt x="383" y="294"/>
                </a:cubicBezTo>
                <a:cubicBezTo>
                  <a:pt x="176" y="294"/>
                  <a:pt x="176" y="294"/>
                  <a:pt x="176" y="294"/>
                </a:cubicBezTo>
                <a:cubicBezTo>
                  <a:pt x="162" y="294"/>
                  <a:pt x="162" y="309"/>
                  <a:pt x="162" y="309"/>
                </a:cubicBezTo>
                <a:cubicBezTo>
                  <a:pt x="162" y="324"/>
                  <a:pt x="162" y="338"/>
                  <a:pt x="176" y="338"/>
                </a:cubicBezTo>
                <a:cubicBezTo>
                  <a:pt x="383" y="338"/>
                  <a:pt x="383" y="338"/>
                  <a:pt x="383" y="338"/>
                </a:cubicBezTo>
                <a:cubicBezTo>
                  <a:pt x="309" y="412"/>
                  <a:pt x="309" y="412"/>
                  <a:pt x="309" y="412"/>
                </a:cubicBezTo>
                <a:cubicBezTo>
                  <a:pt x="294" y="427"/>
                  <a:pt x="294" y="442"/>
                  <a:pt x="309" y="442"/>
                </a:cubicBezTo>
                <a:cubicBezTo>
                  <a:pt x="309" y="456"/>
                  <a:pt x="324" y="456"/>
                  <a:pt x="338" y="442"/>
                </a:cubicBezTo>
                <a:cubicBezTo>
                  <a:pt x="441" y="338"/>
                  <a:pt x="441" y="338"/>
                  <a:pt x="441" y="338"/>
                </a:cubicBezTo>
                <a:cubicBezTo>
                  <a:pt x="441" y="324"/>
                  <a:pt x="441" y="324"/>
                  <a:pt x="441" y="309"/>
                </a:cubicBezTo>
                <a:lnTo>
                  <a:pt x="441" y="294"/>
                </a:lnTo>
                <a:close/>
                <a:moveTo>
                  <a:pt x="309" y="0"/>
                </a:moveTo>
                <a:lnTo>
                  <a:pt x="309" y="0"/>
                </a:lnTo>
                <a:cubicBezTo>
                  <a:pt x="147" y="0"/>
                  <a:pt x="0" y="147"/>
                  <a:pt x="0" y="309"/>
                </a:cubicBezTo>
                <a:cubicBezTo>
                  <a:pt x="0" y="485"/>
                  <a:pt x="147" y="633"/>
                  <a:pt x="309" y="633"/>
                </a:cubicBezTo>
                <a:cubicBezTo>
                  <a:pt x="485" y="633"/>
                  <a:pt x="633" y="485"/>
                  <a:pt x="633" y="309"/>
                </a:cubicBezTo>
                <a:cubicBezTo>
                  <a:pt x="633" y="147"/>
                  <a:pt x="485" y="0"/>
                  <a:pt x="309" y="0"/>
                </a:cubicBezTo>
                <a:close/>
                <a:moveTo>
                  <a:pt x="309" y="589"/>
                </a:moveTo>
                <a:lnTo>
                  <a:pt x="309" y="589"/>
                </a:lnTo>
                <a:cubicBezTo>
                  <a:pt x="162" y="589"/>
                  <a:pt x="44" y="471"/>
                  <a:pt x="44" y="309"/>
                </a:cubicBezTo>
                <a:cubicBezTo>
                  <a:pt x="44" y="162"/>
                  <a:pt x="162" y="44"/>
                  <a:pt x="309" y="44"/>
                </a:cubicBezTo>
                <a:cubicBezTo>
                  <a:pt x="471" y="44"/>
                  <a:pt x="588" y="162"/>
                  <a:pt x="588" y="309"/>
                </a:cubicBezTo>
                <a:cubicBezTo>
                  <a:pt x="588" y="471"/>
                  <a:pt x="471" y="589"/>
                  <a:pt x="309" y="589"/>
                </a:cubicBezTo>
                <a:close/>
              </a:path>
            </a:pathLst>
          </a:custGeom>
          <a:solidFill>
            <a:schemeClr val="bg1"/>
          </a:solidFill>
          <a:ln>
            <a:noFill/>
          </a:ln>
          <a:effectLst/>
        </p:spPr>
        <p:txBody>
          <a:bodyPr wrap="none" anchor="ctr"/>
          <a:lstStyle/>
          <a:p>
            <a:pPr eaLnBrk="1" fontAlgn="auto" hangingPunct="1">
              <a:spcBef>
                <a:spcPts val="0"/>
              </a:spcBef>
              <a:spcAft>
                <a:spcPts val="0"/>
              </a:spcAft>
              <a:defRPr/>
            </a:pPr>
            <a:endParaRPr lang="en-US" sz="2000" dirty="0">
              <a:latin typeface="+mn-lt"/>
              <a:ea typeface="+mn-ea"/>
            </a:endParaRPr>
          </a:p>
        </p:txBody>
      </p:sp>
      <p:sp>
        <p:nvSpPr>
          <p:cNvPr id="16" name="TextBox 15"/>
          <p:cNvSpPr txBox="1"/>
          <p:nvPr/>
        </p:nvSpPr>
        <p:spPr>
          <a:xfrm>
            <a:off x="-2140203" y="-151342"/>
            <a:ext cx="1765300" cy="2492990"/>
          </a:xfrm>
          <a:prstGeom prst="rect">
            <a:avLst/>
          </a:prstGeom>
          <a:noFill/>
        </p:spPr>
        <p:txBody>
          <a:bodyPr wrap="square" rtlCol="0">
            <a:spAutoFit/>
          </a:bodyPr>
          <a:lstStyle/>
          <a:p>
            <a:pPr algn="r"/>
            <a:r>
              <a:rPr lang="en-GB" sz="1200" dirty="0"/>
              <a:t>You can change the image by right clicking on the existing image and select ‘replace image’.</a:t>
            </a:r>
          </a:p>
          <a:p>
            <a:pPr algn="r"/>
            <a:endParaRPr lang="en-GB" sz="1200" dirty="0"/>
          </a:p>
          <a:p>
            <a:pPr algn="r"/>
            <a:r>
              <a:rPr lang="en-GB" sz="1200" dirty="0"/>
              <a:t>A bank of available images can be found in the following folder:</a:t>
            </a:r>
          </a:p>
          <a:p>
            <a:pPr algn="r"/>
            <a:r>
              <a:rPr lang="en-GB" sz="1200" u="sng" dirty="0">
                <a:hlinkClick r:id="rId4"/>
              </a:rPr>
              <a:t>\\bw-wan\efs\Marketing\CreativeDropbox\PowerPoint Image Library</a:t>
            </a:r>
            <a:r>
              <a:rPr lang="en-GB" sz="1200" dirty="0"/>
              <a:t>  </a:t>
            </a:r>
          </a:p>
        </p:txBody>
      </p:sp>
      <p:sp>
        <p:nvSpPr>
          <p:cNvPr id="18" name="Freeform 17"/>
          <p:cNvSpPr>
            <a:spLocks noEditPoints="1"/>
          </p:cNvSpPr>
          <p:nvPr/>
        </p:nvSpPr>
        <p:spPr bwMode="auto">
          <a:xfrm>
            <a:off x="-324551" y="71318"/>
            <a:ext cx="152401" cy="349490"/>
          </a:xfrm>
          <a:custGeom>
            <a:avLst/>
            <a:gdLst>
              <a:gd name="T0" fmla="*/ 435 w 870"/>
              <a:gd name="T1" fmla="*/ 715 h 2002"/>
              <a:gd name="T2" fmla="*/ 793 w 870"/>
              <a:gd name="T3" fmla="*/ 357 h 2002"/>
              <a:gd name="T4" fmla="*/ 435 w 870"/>
              <a:gd name="T5" fmla="*/ 0 h 2002"/>
              <a:gd name="T6" fmla="*/ 78 w 870"/>
              <a:gd name="T7" fmla="*/ 357 h 2002"/>
              <a:gd name="T8" fmla="*/ 435 w 870"/>
              <a:gd name="T9" fmla="*/ 715 h 2002"/>
              <a:gd name="T10" fmla="*/ 435 w 870"/>
              <a:gd name="T11" fmla="*/ 143 h 2002"/>
              <a:gd name="T12" fmla="*/ 649 w 870"/>
              <a:gd name="T13" fmla="*/ 357 h 2002"/>
              <a:gd name="T14" fmla="*/ 435 w 870"/>
              <a:gd name="T15" fmla="*/ 572 h 2002"/>
              <a:gd name="T16" fmla="*/ 221 w 870"/>
              <a:gd name="T17" fmla="*/ 357 h 2002"/>
              <a:gd name="T18" fmla="*/ 435 w 870"/>
              <a:gd name="T19" fmla="*/ 143 h 2002"/>
              <a:gd name="T20" fmla="*/ 721 w 870"/>
              <a:gd name="T21" fmla="*/ 1758 h 2002"/>
              <a:gd name="T22" fmla="*/ 721 w 870"/>
              <a:gd name="T23" fmla="*/ 929 h 2002"/>
              <a:gd name="T24" fmla="*/ 700 w 870"/>
              <a:gd name="T25" fmla="*/ 879 h 2002"/>
              <a:gd name="T26" fmla="*/ 649 w 870"/>
              <a:gd name="T27" fmla="*/ 858 h 2002"/>
              <a:gd name="T28" fmla="*/ 78 w 870"/>
              <a:gd name="T29" fmla="*/ 858 h 2002"/>
              <a:gd name="T30" fmla="*/ 12 w 870"/>
              <a:gd name="T31" fmla="*/ 902 h 2002"/>
              <a:gd name="T32" fmla="*/ 27 w 870"/>
              <a:gd name="T33" fmla="*/ 980 h 2002"/>
              <a:gd name="T34" fmla="*/ 149 w 870"/>
              <a:gd name="T35" fmla="*/ 1102 h 2002"/>
              <a:gd name="T36" fmla="*/ 149 w 870"/>
              <a:gd name="T37" fmla="*/ 1757 h 2002"/>
              <a:gd name="T38" fmla="*/ 27 w 870"/>
              <a:gd name="T39" fmla="*/ 1880 h 2002"/>
              <a:gd name="T40" fmla="*/ 12 w 870"/>
              <a:gd name="T41" fmla="*/ 1958 h 2002"/>
              <a:gd name="T42" fmla="*/ 78 w 870"/>
              <a:gd name="T43" fmla="*/ 2002 h 2002"/>
              <a:gd name="T44" fmla="*/ 792 w 870"/>
              <a:gd name="T45" fmla="*/ 2002 h 2002"/>
              <a:gd name="T46" fmla="*/ 858 w 870"/>
              <a:gd name="T47" fmla="*/ 1958 h 2002"/>
              <a:gd name="T48" fmla="*/ 843 w 870"/>
              <a:gd name="T49" fmla="*/ 1880 h 2002"/>
              <a:gd name="T50" fmla="*/ 721 w 870"/>
              <a:gd name="T51" fmla="*/ 1758 h 2002"/>
              <a:gd name="T52" fmla="*/ 250 w 870"/>
              <a:gd name="T53" fmla="*/ 1859 h 2002"/>
              <a:gd name="T54" fmla="*/ 271 w 870"/>
              <a:gd name="T55" fmla="*/ 1838 h 2002"/>
              <a:gd name="T56" fmla="*/ 292 w 870"/>
              <a:gd name="T57" fmla="*/ 1787 h 2002"/>
              <a:gd name="T58" fmla="*/ 292 w 870"/>
              <a:gd name="T59" fmla="*/ 1072 h 2002"/>
              <a:gd name="T60" fmla="*/ 271 w 870"/>
              <a:gd name="T61" fmla="*/ 1022 h 2002"/>
              <a:gd name="T62" fmla="*/ 250 w 870"/>
              <a:gd name="T63" fmla="*/ 1001 h 2002"/>
              <a:gd name="T64" fmla="*/ 578 w 870"/>
              <a:gd name="T65" fmla="*/ 1001 h 2002"/>
              <a:gd name="T66" fmla="*/ 578 w 870"/>
              <a:gd name="T67" fmla="*/ 1787 h 2002"/>
              <a:gd name="T68" fmla="*/ 599 w 870"/>
              <a:gd name="T69" fmla="*/ 1838 h 2002"/>
              <a:gd name="T70" fmla="*/ 620 w 870"/>
              <a:gd name="T71" fmla="*/ 1859 h 2002"/>
              <a:gd name="T72" fmla="*/ 250 w 870"/>
              <a:gd name="T73" fmla="*/ 1859 h 2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0" h="2002">
                <a:moveTo>
                  <a:pt x="435" y="715"/>
                </a:moveTo>
                <a:cubicBezTo>
                  <a:pt x="632" y="715"/>
                  <a:pt x="792" y="555"/>
                  <a:pt x="793" y="357"/>
                </a:cubicBezTo>
                <a:cubicBezTo>
                  <a:pt x="792" y="160"/>
                  <a:pt x="632" y="0"/>
                  <a:pt x="435" y="0"/>
                </a:cubicBezTo>
                <a:cubicBezTo>
                  <a:pt x="238" y="0"/>
                  <a:pt x="78" y="160"/>
                  <a:pt x="78" y="357"/>
                </a:cubicBezTo>
                <a:cubicBezTo>
                  <a:pt x="78" y="555"/>
                  <a:pt x="238" y="715"/>
                  <a:pt x="435" y="715"/>
                </a:cubicBezTo>
                <a:close/>
                <a:moveTo>
                  <a:pt x="435" y="143"/>
                </a:moveTo>
                <a:cubicBezTo>
                  <a:pt x="553" y="143"/>
                  <a:pt x="649" y="239"/>
                  <a:pt x="649" y="357"/>
                </a:cubicBezTo>
                <a:cubicBezTo>
                  <a:pt x="649" y="476"/>
                  <a:pt x="553" y="572"/>
                  <a:pt x="435" y="572"/>
                </a:cubicBezTo>
                <a:cubicBezTo>
                  <a:pt x="317" y="572"/>
                  <a:pt x="221" y="476"/>
                  <a:pt x="221" y="357"/>
                </a:cubicBezTo>
                <a:cubicBezTo>
                  <a:pt x="221" y="239"/>
                  <a:pt x="317" y="143"/>
                  <a:pt x="435" y="143"/>
                </a:cubicBezTo>
                <a:close/>
                <a:moveTo>
                  <a:pt x="721" y="1758"/>
                </a:moveTo>
                <a:cubicBezTo>
                  <a:pt x="721" y="929"/>
                  <a:pt x="721" y="929"/>
                  <a:pt x="721" y="929"/>
                </a:cubicBezTo>
                <a:cubicBezTo>
                  <a:pt x="721" y="910"/>
                  <a:pt x="713" y="892"/>
                  <a:pt x="700" y="879"/>
                </a:cubicBezTo>
                <a:cubicBezTo>
                  <a:pt x="687" y="865"/>
                  <a:pt x="669" y="858"/>
                  <a:pt x="649" y="858"/>
                </a:cubicBezTo>
                <a:cubicBezTo>
                  <a:pt x="78" y="858"/>
                  <a:pt x="78" y="858"/>
                  <a:pt x="78" y="858"/>
                </a:cubicBezTo>
                <a:cubicBezTo>
                  <a:pt x="49" y="858"/>
                  <a:pt x="23" y="875"/>
                  <a:pt x="12" y="902"/>
                </a:cubicBezTo>
                <a:cubicBezTo>
                  <a:pt x="0" y="929"/>
                  <a:pt x="7" y="959"/>
                  <a:pt x="27" y="980"/>
                </a:cubicBezTo>
                <a:cubicBezTo>
                  <a:pt x="149" y="1102"/>
                  <a:pt x="149" y="1102"/>
                  <a:pt x="149" y="1102"/>
                </a:cubicBezTo>
                <a:cubicBezTo>
                  <a:pt x="149" y="1757"/>
                  <a:pt x="149" y="1757"/>
                  <a:pt x="149" y="1757"/>
                </a:cubicBezTo>
                <a:cubicBezTo>
                  <a:pt x="27" y="1880"/>
                  <a:pt x="27" y="1880"/>
                  <a:pt x="27" y="1880"/>
                </a:cubicBezTo>
                <a:cubicBezTo>
                  <a:pt x="7" y="1900"/>
                  <a:pt x="0" y="1931"/>
                  <a:pt x="12" y="1958"/>
                </a:cubicBezTo>
                <a:cubicBezTo>
                  <a:pt x="23" y="1984"/>
                  <a:pt x="49" y="2002"/>
                  <a:pt x="78" y="2002"/>
                </a:cubicBezTo>
                <a:cubicBezTo>
                  <a:pt x="792" y="2002"/>
                  <a:pt x="792" y="2002"/>
                  <a:pt x="792" y="2002"/>
                </a:cubicBezTo>
                <a:cubicBezTo>
                  <a:pt x="821" y="2002"/>
                  <a:pt x="847" y="1984"/>
                  <a:pt x="858" y="1958"/>
                </a:cubicBezTo>
                <a:cubicBezTo>
                  <a:pt x="870" y="1931"/>
                  <a:pt x="863" y="1900"/>
                  <a:pt x="843" y="1880"/>
                </a:cubicBezTo>
                <a:lnTo>
                  <a:pt x="721" y="1758"/>
                </a:lnTo>
                <a:close/>
                <a:moveTo>
                  <a:pt x="250" y="1859"/>
                </a:moveTo>
                <a:cubicBezTo>
                  <a:pt x="271" y="1838"/>
                  <a:pt x="271" y="1838"/>
                  <a:pt x="271" y="1838"/>
                </a:cubicBezTo>
                <a:cubicBezTo>
                  <a:pt x="284" y="1824"/>
                  <a:pt x="292" y="1806"/>
                  <a:pt x="292" y="1787"/>
                </a:cubicBezTo>
                <a:cubicBezTo>
                  <a:pt x="292" y="1072"/>
                  <a:pt x="292" y="1072"/>
                  <a:pt x="292" y="1072"/>
                </a:cubicBezTo>
                <a:cubicBezTo>
                  <a:pt x="292" y="1053"/>
                  <a:pt x="285" y="1035"/>
                  <a:pt x="271" y="1022"/>
                </a:cubicBezTo>
                <a:cubicBezTo>
                  <a:pt x="250" y="1001"/>
                  <a:pt x="250" y="1001"/>
                  <a:pt x="250" y="1001"/>
                </a:cubicBezTo>
                <a:cubicBezTo>
                  <a:pt x="578" y="1001"/>
                  <a:pt x="578" y="1001"/>
                  <a:pt x="578" y="1001"/>
                </a:cubicBezTo>
                <a:cubicBezTo>
                  <a:pt x="578" y="1787"/>
                  <a:pt x="578" y="1787"/>
                  <a:pt x="578" y="1787"/>
                </a:cubicBezTo>
                <a:cubicBezTo>
                  <a:pt x="578" y="1806"/>
                  <a:pt x="586" y="1824"/>
                  <a:pt x="599" y="1838"/>
                </a:cubicBezTo>
                <a:cubicBezTo>
                  <a:pt x="620" y="1859"/>
                  <a:pt x="620" y="1859"/>
                  <a:pt x="620" y="1859"/>
                </a:cubicBezTo>
                <a:lnTo>
                  <a:pt x="250" y="185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5" name="Round Single Corner Rectangle 24"/>
          <p:cNvSpPr/>
          <p:nvPr/>
        </p:nvSpPr>
        <p:spPr>
          <a:xfrm>
            <a:off x="9144001" y="273978"/>
            <a:ext cx="3013544" cy="3574453"/>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a:spcAft>
                <a:spcPts val="600"/>
              </a:spcAft>
            </a:pPr>
            <a:r>
              <a:rPr lang="en-GB" sz="2000" dirty="0">
                <a:solidFill>
                  <a:schemeClr val="accent1"/>
                </a:solidFill>
              </a:rPr>
              <a:t>Need further guidance?</a:t>
            </a:r>
          </a:p>
          <a:p>
            <a:r>
              <a:rPr lang="en-GB" sz="1600" dirty="0">
                <a:solidFill>
                  <a:schemeClr val="accent1"/>
                </a:solidFill>
              </a:rPr>
              <a:t>Check out our ‘Creating impactful presentations’ document:</a:t>
            </a:r>
          </a:p>
          <a:p>
            <a:endParaRPr lang="en-GB" sz="1600" dirty="0">
              <a:solidFill>
                <a:schemeClr val="accent1"/>
              </a:solidFill>
            </a:endParaRPr>
          </a:p>
          <a:p>
            <a:r>
              <a:rPr lang="en-GB" sz="1600" dirty="0">
                <a:hlinkClick r:id="rId5"/>
              </a:rPr>
              <a:t>barnettwaddingham.sharepoint.com/PA/Marketing/Design/SiteAssets/SitePages/Home/Creating Impactful Presentations.pdf</a:t>
            </a:r>
            <a:endParaRPr lang="en-GB" sz="1600" b="1" dirty="0">
              <a:solidFill>
                <a:schemeClr val="accent1"/>
              </a:solidFill>
            </a:endParaRPr>
          </a:p>
        </p:txBody>
      </p:sp>
    </p:spTree>
    <p:extLst>
      <p:ext uri="{BB962C8B-B14F-4D97-AF65-F5344CB8AC3E}">
        <p14:creationId xmlns:p14="http://schemas.microsoft.com/office/powerpoint/2010/main" val="396506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F3629CB-DEA0-4F6D-B9A2-8B35DB726C2D}" type="slidenum">
              <a:rPr lang="en-GB" smtClean="0"/>
              <a:pPr/>
              <a:t>4</a:t>
            </a:fld>
            <a:endParaRPr lang="en-GB" dirty="0"/>
          </a:p>
        </p:txBody>
      </p:sp>
      <p:sp>
        <p:nvSpPr>
          <p:cNvPr id="6" name="Title 5"/>
          <p:cNvSpPr>
            <a:spLocks noGrp="1"/>
          </p:cNvSpPr>
          <p:nvPr>
            <p:ph type="title"/>
          </p:nvPr>
        </p:nvSpPr>
        <p:spPr/>
        <p:txBody>
          <a:bodyPr/>
          <a:lstStyle/>
          <a:p>
            <a:r>
              <a:rPr lang="en-GB" dirty="0"/>
              <a:t>What is a valuation</a:t>
            </a:r>
          </a:p>
        </p:txBody>
      </p:sp>
      <p:sp>
        <p:nvSpPr>
          <p:cNvPr id="7" name="Text Placeholder 6"/>
          <p:cNvSpPr>
            <a:spLocks noGrp="1"/>
          </p:cNvSpPr>
          <p:nvPr>
            <p:ph type="body" sz="quarter" idx="11"/>
          </p:nvPr>
        </p:nvSpPr>
        <p:spPr/>
        <p:txBody>
          <a:bodyPr/>
          <a:lstStyle/>
          <a:p>
            <a:r>
              <a:rPr lang="en-GB" dirty="0"/>
              <a:t>1</a:t>
            </a:r>
          </a:p>
        </p:txBody>
      </p:sp>
      <p:sp>
        <p:nvSpPr>
          <p:cNvPr id="5" name="TextBox 4"/>
          <p:cNvSpPr txBox="1"/>
          <p:nvPr/>
        </p:nvSpPr>
        <p:spPr>
          <a:xfrm>
            <a:off x="-2105384" y="0"/>
            <a:ext cx="1765300" cy="2308324"/>
          </a:xfrm>
          <a:prstGeom prst="rect">
            <a:avLst/>
          </a:prstGeom>
          <a:noFill/>
        </p:spPr>
        <p:txBody>
          <a:bodyPr wrap="square" rtlCol="0">
            <a:spAutoFit/>
          </a:bodyPr>
          <a:lstStyle/>
          <a:p>
            <a:pPr algn="r"/>
            <a:r>
              <a:rPr lang="en-GB" sz="1200" dirty="0"/>
              <a:t>There are three options for section dividers.</a:t>
            </a:r>
          </a:p>
          <a:p>
            <a:pPr algn="r"/>
            <a:endParaRPr lang="en-GB" sz="1200" dirty="0"/>
          </a:p>
          <a:p>
            <a:pPr algn="r"/>
            <a:r>
              <a:rPr lang="en-GB" sz="1200" dirty="0"/>
              <a:t>You can edit the number to reflect the number of sections you have</a:t>
            </a:r>
          </a:p>
          <a:p>
            <a:pPr algn="r"/>
            <a:endParaRPr lang="en-GB" sz="1200" dirty="0"/>
          </a:p>
          <a:p>
            <a:pPr algn="r"/>
            <a:r>
              <a:rPr lang="en-GB" sz="1200" dirty="0"/>
              <a:t>Try to use all three throughout your presentation to create variation</a:t>
            </a:r>
          </a:p>
        </p:txBody>
      </p:sp>
      <p:sp>
        <p:nvSpPr>
          <p:cNvPr id="8" name="Freeform 7"/>
          <p:cNvSpPr>
            <a:spLocks noEditPoints="1"/>
          </p:cNvSpPr>
          <p:nvPr/>
        </p:nvSpPr>
        <p:spPr bwMode="auto">
          <a:xfrm>
            <a:off x="-300397" y="71318"/>
            <a:ext cx="152401" cy="349490"/>
          </a:xfrm>
          <a:custGeom>
            <a:avLst/>
            <a:gdLst>
              <a:gd name="T0" fmla="*/ 435 w 870"/>
              <a:gd name="T1" fmla="*/ 715 h 2002"/>
              <a:gd name="T2" fmla="*/ 793 w 870"/>
              <a:gd name="T3" fmla="*/ 357 h 2002"/>
              <a:gd name="T4" fmla="*/ 435 w 870"/>
              <a:gd name="T5" fmla="*/ 0 h 2002"/>
              <a:gd name="T6" fmla="*/ 78 w 870"/>
              <a:gd name="T7" fmla="*/ 357 h 2002"/>
              <a:gd name="T8" fmla="*/ 435 w 870"/>
              <a:gd name="T9" fmla="*/ 715 h 2002"/>
              <a:gd name="T10" fmla="*/ 435 w 870"/>
              <a:gd name="T11" fmla="*/ 143 h 2002"/>
              <a:gd name="T12" fmla="*/ 649 w 870"/>
              <a:gd name="T13" fmla="*/ 357 h 2002"/>
              <a:gd name="T14" fmla="*/ 435 w 870"/>
              <a:gd name="T15" fmla="*/ 572 h 2002"/>
              <a:gd name="T16" fmla="*/ 221 w 870"/>
              <a:gd name="T17" fmla="*/ 357 h 2002"/>
              <a:gd name="T18" fmla="*/ 435 w 870"/>
              <a:gd name="T19" fmla="*/ 143 h 2002"/>
              <a:gd name="T20" fmla="*/ 721 w 870"/>
              <a:gd name="T21" fmla="*/ 1758 h 2002"/>
              <a:gd name="T22" fmla="*/ 721 w 870"/>
              <a:gd name="T23" fmla="*/ 929 h 2002"/>
              <a:gd name="T24" fmla="*/ 700 w 870"/>
              <a:gd name="T25" fmla="*/ 879 h 2002"/>
              <a:gd name="T26" fmla="*/ 649 w 870"/>
              <a:gd name="T27" fmla="*/ 858 h 2002"/>
              <a:gd name="T28" fmla="*/ 78 w 870"/>
              <a:gd name="T29" fmla="*/ 858 h 2002"/>
              <a:gd name="T30" fmla="*/ 12 w 870"/>
              <a:gd name="T31" fmla="*/ 902 h 2002"/>
              <a:gd name="T32" fmla="*/ 27 w 870"/>
              <a:gd name="T33" fmla="*/ 980 h 2002"/>
              <a:gd name="T34" fmla="*/ 149 w 870"/>
              <a:gd name="T35" fmla="*/ 1102 h 2002"/>
              <a:gd name="T36" fmla="*/ 149 w 870"/>
              <a:gd name="T37" fmla="*/ 1757 h 2002"/>
              <a:gd name="T38" fmla="*/ 27 w 870"/>
              <a:gd name="T39" fmla="*/ 1880 h 2002"/>
              <a:gd name="T40" fmla="*/ 12 w 870"/>
              <a:gd name="T41" fmla="*/ 1958 h 2002"/>
              <a:gd name="T42" fmla="*/ 78 w 870"/>
              <a:gd name="T43" fmla="*/ 2002 h 2002"/>
              <a:gd name="T44" fmla="*/ 792 w 870"/>
              <a:gd name="T45" fmla="*/ 2002 h 2002"/>
              <a:gd name="T46" fmla="*/ 858 w 870"/>
              <a:gd name="T47" fmla="*/ 1958 h 2002"/>
              <a:gd name="T48" fmla="*/ 843 w 870"/>
              <a:gd name="T49" fmla="*/ 1880 h 2002"/>
              <a:gd name="T50" fmla="*/ 721 w 870"/>
              <a:gd name="T51" fmla="*/ 1758 h 2002"/>
              <a:gd name="T52" fmla="*/ 250 w 870"/>
              <a:gd name="T53" fmla="*/ 1859 h 2002"/>
              <a:gd name="T54" fmla="*/ 271 w 870"/>
              <a:gd name="T55" fmla="*/ 1838 h 2002"/>
              <a:gd name="T56" fmla="*/ 292 w 870"/>
              <a:gd name="T57" fmla="*/ 1787 h 2002"/>
              <a:gd name="T58" fmla="*/ 292 w 870"/>
              <a:gd name="T59" fmla="*/ 1072 h 2002"/>
              <a:gd name="T60" fmla="*/ 271 w 870"/>
              <a:gd name="T61" fmla="*/ 1022 h 2002"/>
              <a:gd name="T62" fmla="*/ 250 w 870"/>
              <a:gd name="T63" fmla="*/ 1001 h 2002"/>
              <a:gd name="T64" fmla="*/ 578 w 870"/>
              <a:gd name="T65" fmla="*/ 1001 h 2002"/>
              <a:gd name="T66" fmla="*/ 578 w 870"/>
              <a:gd name="T67" fmla="*/ 1787 h 2002"/>
              <a:gd name="T68" fmla="*/ 599 w 870"/>
              <a:gd name="T69" fmla="*/ 1838 h 2002"/>
              <a:gd name="T70" fmla="*/ 620 w 870"/>
              <a:gd name="T71" fmla="*/ 1859 h 2002"/>
              <a:gd name="T72" fmla="*/ 250 w 870"/>
              <a:gd name="T73" fmla="*/ 1859 h 2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0" h="2002">
                <a:moveTo>
                  <a:pt x="435" y="715"/>
                </a:moveTo>
                <a:cubicBezTo>
                  <a:pt x="632" y="715"/>
                  <a:pt x="792" y="555"/>
                  <a:pt x="793" y="357"/>
                </a:cubicBezTo>
                <a:cubicBezTo>
                  <a:pt x="792" y="160"/>
                  <a:pt x="632" y="0"/>
                  <a:pt x="435" y="0"/>
                </a:cubicBezTo>
                <a:cubicBezTo>
                  <a:pt x="238" y="0"/>
                  <a:pt x="78" y="160"/>
                  <a:pt x="78" y="357"/>
                </a:cubicBezTo>
                <a:cubicBezTo>
                  <a:pt x="78" y="555"/>
                  <a:pt x="238" y="715"/>
                  <a:pt x="435" y="715"/>
                </a:cubicBezTo>
                <a:close/>
                <a:moveTo>
                  <a:pt x="435" y="143"/>
                </a:moveTo>
                <a:cubicBezTo>
                  <a:pt x="553" y="143"/>
                  <a:pt x="649" y="239"/>
                  <a:pt x="649" y="357"/>
                </a:cubicBezTo>
                <a:cubicBezTo>
                  <a:pt x="649" y="476"/>
                  <a:pt x="553" y="572"/>
                  <a:pt x="435" y="572"/>
                </a:cubicBezTo>
                <a:cubicBezTo>
                  <a:pt x="317" y="572"/>
                  <a:pt x="221" y="476"/>
                  <a:pt x="221" y="357"/>
                </a:cubicBezTo>
                <a:cubicBezTo>
                  <a:pt x="221" y="239"/>
                  <a:pt x="317" y="143"/>
                  <a:pt x="435" y="143"/>
                </a:cubicBezTo>
                <a:close/>
                <a:moveTo>
                  <a:pt x="721" y="1758"/>
                </a:moveTo>
                <a:cubicBezTo>
                  <a:pt x="721" y="929"/>
                  <a:pt x="721" y="929"/>
                  <a:pt x="721" y="929"/>
                </a:cubicBezTo>
                <a:cubicBezTo>
                  <a:pt x="721" y="910"/>
                  <a:pt x="713" y="892"/>
                  <a:pt x="700" y="879"/>
                </a:cubicBezTo>
                <a:cubicBezTo>
                  <a:pt x="687" y="865"/>
                  <a:pt x="669" y="858"/>
                  <a:pt x="649" y="858"/>
                </a:cubicBezTo>
                <a:cubicBezTo>
                  <a:pt x="78" y="858"/>
                  <a:pt x="78" y="858"/>
                  <a:pt x="78" y="858"/>
                </a:cubicBezTo>
                <a:cubicBezTo>
                  <a:pt x="49" y="858"/>
                  <a:pt x="23" y="875"/>
                  <a:pt x="12" y="902"/>
                </a:cubicBezTo>
                <a:cubicBezTo>
                  <a:pt x="0" y="929"/>
                  <a:pt x="7" y="959"/>
                  <a:pt x="27" y="980"/>
                </a:cubicBezTo>
                <a:cubicBezTo>
                  <a:pt x="149" y="1102"/>
                  <a:pt x="149" y="1102"/>
                  <a:pt x="149" y="1102"/>
                </a:cubicBezTo>
                <a:cubicBezTo>
                  <a:pt x="149" y="1757"/>
                  <a:pt x="149" y="1757"/>
                  <a:pt x="149" y="1757"/>
                </a:cubicBezTo>
                <a:cubicBezTo>
                  <a:pt x="27" y="1880"/>
                  <a:pt x="27" y="1880"/>
                  <a:pt x="27" y="1880"/>
                </a:cubicBezTo>
                <a:cubicBezTo>
                  <a:pt x="7" y="1900"/>
                  <a:pt x="0" y="1931"/>
                  <a:pt x="12" y="1958"/>
                </a:cubicBezTo>
                <a:cubicBezTo>
                  <a:pt x="23" y="1984"/>
                  <a:pt x="49" y="2002"/>
                  <a:pt x="78" y="2002"/>
                </a:cubicBezTo>
                <a:cubicBezTo>
                  <a:pt x="792" y="2002"/>
                  <a:pt x="792" y="2002"/>
                  <a:pt x="792" y="2002"/>
                </a:cubicBezTo>
                <a:cubicBezTo>
                  <a:pt x="821" y="2002"/>
                  <a:pt x="847" y="1984"/>
                  <a:pt x="858" y="1958"/>
                </a:cubicBezTo>
                <a:cubicBezTo>
                  <a:pt x="870" y="1931"/>
                  <a:pt x="863" y="1900"/>
                  <a:pt x="843" y="1880"/>
                </a:cubicBezTo>
                <a:lnTo>
                  <a:pt x="721" y="1758"/>
                </a:lnTo>
                <a:close/>
                <a:moveTo>
                  <a:pt x="250" y="1859"/>
                </a:moveTo>
                <a:cubicBezTo>
                  <a:pt x="271" y="1838"/>
                  <a:pt x="271" y="1838"/>
                  <a:pt x="271" y="1838"/>
                </a:cubicBezTo>
                <a:cubicBezTo>
                  <a:pt x="284" y="1824"/>
                  <a:pt x="292" y="1806"/>
                  <a:pt x="292" y="1787"/>
                </a:cubicBezTo>
                <a:cubicBezTo>
                  <a:pt x="292" y="1072"/>
                  <a:pt x="292" y="1072"/>
                  <a:pt x="292" y="1072"/>
                </a:cubicBezTo>
                <a:cubicBezTo>
                  <a:pt x="292" y="1053"/>
                  <a:pt x="285" y="1035"/>
                  <a:pt x="271" y="1022"/>
                </a:cubicBezTo>
                <a:cubicBezTo>
                  <a:pt x="250" y="1001"/>
                  <a:pt x="250" y="1001"/>
                  <a:pt x="250" y="1001"/>
                </a:cubicBezTo>
                <a:cubicBezTo>
                  <a:pt x="578" y="1001"/>
                  <a:pt x="578" y="1001"/>
                  <a:pt x="578" y="1001"/>
                </a:cubicBezTo>
                <a:cubicBezTo>
                  <a:pt x="578" y="1787"/>
                  <a:pt x="578" y="1787"/>
                  <a:pt x="578" y="1787"/>
                </a:cubicBezTo>
                <a:cubicBezTo>
                  <a:pt x="578" y="1806"/>
                  <a:pt x="586" y="1824"/>
                  <a:pt x="599" y="1838"/>
                </a:cubicBezTo>
                <a:cubicBezTo>
                  <a:pt x="620" y="1859"/>
                  <a:pt x="620" y="1859"/>
                  <a:pt x="620" y="1859"/>
                </a:cubicBezTo>
                <a:lnTo>
                  <a:pt x="250" y="185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Round Single Corner Rectangle 9"/>
          <p:cNvSpPr/>
          <p:nvPr/>
        </p:nvSpPr>
        <p:spPr>
          <a:xfrm>
            <a:off x="9144001" y="273978"/>
            <a:ext cx="3013544" cy="3574453"/>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a:spcAft>
                <a:spcPts val="600"/>
              </a:spcAft>
            </a:pPr>
            <a:r>
              <a:rPr lang="en-GB" sz="2000" dirty="0">
                <a:solidFill>
                  <a:schemeClr val="accent1"/>
                </a:solidFill>
              </a:rPr>
              <a:t>Need further guidance?</a:t>
            </a:r>
          </a:p>
          <a:p>
            <a:r>
              <a:rPr lang="en-GB" sz="1600" dirty="0">
                <a:solidFill>
                  <a:schemeClr val="accent1"/>
                </a:solidFill>
              </a:rPr>
              <a:t>Check out our ‘Creating impactful presentations’ document:</a:t>
            </a:r>
          </a:p>
          <a:p>
            <a:endParaRPr lang="en-GB" sz="1600" dirty="0">
              <a:solidFill>
                <a:schemeClr val="accent1"/>
              </a:solidFill>
            </a:endParaRPr>
          </a:p>
          <a:p>
            <a:r>
              <a:rPr lang="en-GB" sz="1600" dirty="0">
                <a:hlinkClick r:id="rId2"/>
              </a:rPr>
              <a:t>barnettwaddingham.sharepoint.com/PA/Marketing/Design/SiteAssets/SitePages/Home/Creating Impactful Presentations.pdf</a:t>
            </a:r>
            <a:endParaRPr lang="en-GB" sz="1600" b="1" dirty="0">
              <a:solidFill>
                <a:schemeClr val="accent1"/>
              </a:solidFill>
            </a:endParaRPr>
          </a:p>
        </p:txBody>
      </p:sp>
    </p:spTree>
    <p:extLst>
      <p:ext uri="{BB962C8B-B14F-4D97-AF65-F5344CB8AC3E}">
        <p14:creationId xmlns:p14="http://schemas.microsoft.com/office/powerpoint/2010/main" val="310776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3629CB-DEA0-4F6D-B9A2-8B35DB726C2D}" type="slidenum">
              <a:rPr lang="en-GB" smtClean="0">
                <a:solidFill>
                  <a:schemeClr val="accent5"/>
                </a:solidFill>
              </a:rPr>
              <a:pPr/>
              <a:t>5</a:t>
            </a:fld>
            <a:endParaRPr lang="en-GB" dirty="0">
              <a:solidFill>
                <a:schemeClr val="accent5"/>
              </a:solidFill>
            </a:endParaRPr>
          </a:p>
        </p:txBody>
      </p:sp>
      <p:sp>
        <p:nvSpPr>
          <p:cNvPr id="5" name="Text Placeholder 4"/>
          <p:cNvSpPr>
            <a:spLocks noGrp="1"/>
          </p:cNvSpPr>
          <p:nvPr>
            <p:ph type="body" sz="quarter" idx="15"/>
          </p:nvPr>
        </p:nvSpPr>
        <p:spPr/>
        <p:txBody>
          <a:bodyPr/>
          <a:lstStyle/>
          <a:p>
            <a:r>
              <a:rPr lang="en-GB" dirty="0">
                <a:solidFill>
                  <a:schemeClr val="accent1"/>
                </a:solidFill>
              </a:rPr>
              <a:t>Types of actuarial valuation</a:t>
            </a:r>
          </a:p>
        </p:txBody>
      </p:sp>
      <p:graphicFrame>
        <p:nvGraphicFramePr>
          <p:cNvPr id="14" name="Diagram 13"/>
          <p:cNvGraphicFramePr/>
          <p:nvPr>
            <p:extLst>
              <p:ext uri="{D42A27DB-BD31-4B8C-83A1-F6EECF244321}">
                <p14:modId xmlns:p14="http://schemas.microsoft.com/office/powerpoint/2010/main" val="696251252"/>
              </p:ext>
            </p:extLst>
          </p:nvPr>
        </p:nvGraphicFramePr>
        <p:xfrm>
          <a:off x="475362" y="769621"/>
          <a:ext cx="8368862" cy="3675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Oval 15"/>
          <p:cNvSpPr/>
          <p:nvPr/>
        </p:nvSpPr>
        <p:spPr>
          <a:xfrm>
            <a:off x="1104900" y="713742"/>
            <a:ext cx="1739900" cy="1008379"/>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5" name="Group 74"/>
          <p:cNvGrpSpPr/>
          <p:nvPr/>
        </p:nvGrpSpPr>
        <p:grpSpPr>
          <a:xfrm>
            <a:off x="7737820" y="3798249"/>
            <a:ext cx="393011" cy="403576"/>
            <a:chOff x="852488" y="2505075"/>
            <a:chExt cx="295275" cy="303213"/>
          </a:xfrm>
        </p:grpSpPr>
        <p:sp>
          <p:nvSpPr>
            <p:cNvPr id="76" name="Freeform 1310"/>
            <p:cNvSpPr>
              <a:spLocks/>
            </p:cNvSpPr>
            <p:nvPr/>
          </p:nvSpPr>
          <p:spPr bwMode="auto">
            <a:xfrm>
              <a:off x="939800" y="2505075"/>
              <a:ext cx="42863" cy="28575"/>
            </a:xfrm>
            <a:custGeom>
              <a:avLst/>
              <a:gdLst>
                <a:gd name="T0" fmla="*/ 16 w 16"/>
                <a:gd name="T1" fmla="*/ 4 h 11"/>
                <a:gd name="T2" fmla="*/ 9 w 16"/>
                <a:gd name="T3" fmla="*/ 0 h 11"/>
                <a:gd name="T4" fmla="*/ 0 w 16"/>
                <a:gd name="T5" fmla="*/ 11 h 11"/>
              </a:gdLst>
              <a:ahLst/>
              <a:cxnLst>
                <a:cxn ang="0">
                  <a:pos x="T0" y="T1"/>
                </a:cxn>
                <a:cxn ang="0">
                  <a:pos x="T2" y="T3"/>
                </a:cxn>
                <a:cxn ang="0">
                  <a:pos x="T4" y="T5"/>
                </a:cxn>
              </a:cxnLst>
              <a:rect l="0" t="0" r="r" b="b"/>
              <a:pathLst>
                <a:path w="16" h="11">
                  <a:moveTo>
                    <a:pt x="16" y="4"/>
                  </a:moveTo>
                  <a:cubicBezTo>
                    <a:pt x="14" y="1"/>
                    <a:pt x="12" y="0"/>
                    <a:pt x="9" y="0"/>
                  </a:cubicBezTo>
                  <a:cubicBezTo>
                    <a:pt x="4" y="0"/>
                    <a:pt x="0" y="5"/>
                    <a:pt x="0" y="11"/>
                  </a:cubicBezTo>
                </a:path>
              </a:pathLst>
            </a:custGeom>
            <a:noFill/>
            <a:ln w="12700" cap="rnd">
              <a:solidFill>
                <a:srgbClr val="68C0B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7" name="Freeform 1311"/>
            <p:cNvSpPr>
              <a:spLocks/>
            </p:cNvSpPr>
            <p:nvPr/>
          </p:nvSpPr>
          <p:spPr bwMode="auto">
            <a:xfrm>
              <a:off x="1016000" y="2505075"/>
              <a:ext cx="42863" cy="28575"/>
            </a:xfrm>
            <a:custGeom>
              <a:avLst/>
              <a:gdLst>
                <a:gd name="T0" fmla="*/ 0 w 16"/>
                <a:gd name="T1" fmla="*/ 4 h 11"/>
                <a:gd name="T2" fmla="*/ 7 w 16"/>
                <a:gd name="T3" fmla="*/ 0 h 11"/>
                <a:gd name="T4" fmla="*/ 16 w 16"/>
                <a:gd name="T5" fmla="*/ 11 h 11"/>
              </a:gdLst>
              <a:ahLst/>
              <a:cxnLst>
                <a:cxn ang="0">
                  <a:pos x="T0" y="T1"/>
                </a:cxn>
                <a:cxn ang="0">
                  <a:pos x="T2" y="T3"/>
                </a:cxn>
                <a:cxn ang="0">
                  <a:pos x="T4" y="T5"/>
                </a:cxn>
              </a:cxnLst>
              <a:rect l="0" t="0" r="r" b="b"/>
              <a:pathLst>
                <a:path w="16" h="11">
                  <a:moveTo>
                    <a:pt x="0" y="4"/>
                  </a:moveTo>
                  <a:cubicBezTo>
                    <a:pt x="2" y="1"/>
                    <a:pt x="4" y="0"/>
                    <a:pt x="7" y="0"/>
                  </a:cubicBezTo>
                  <a:cubicBezTo>
                    <a:pt x="12" y="0"/>
                    <a:pt x="16" y="5"/>
                    <a:pt x="16" y="11"/>
                  </a:cubicBezTo>
                </a:path>
              </a:pathLst>
            </a:custGeom>
            <a:noFill/>
            <a:ln w="12700" cap="rnd">
              <a:solidFill>
                <a:srgbClr val="68C0B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8" name="Oval 1312"/>
            <p:cNvSpPr>
              <a:spLocks noChangeArrowheads="1"/>
            </p:cNvSpPr>
            <p:nvPr/>
          </p:nvSpPr>
          <p:spPr bwMode="auto">
            <a:xfrm>
              <a:off x="976313" y="2506663"/>
              <a:ext cx="46038" cy="61913"/>
            </a:xfrm>
            <a:prstGeom prst="ellipse">
              <a:avLst/>
            </a:prstGeom>
            <a:noFill/>
            <a:ln w="12700" cap="rnd">
              <a:solidFill>
                <a:srgbClr val="68C0B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9" name="Line 1313"/>
            <p:cNvSpPr>
              <a:spLocks noChangeShapeType="1"/>
            </p:cNvSpPr>
            <p:nvPr/>
          </p:nvSpPr>
          <p:spPr bwMode="auto">
            <a:xfrm>
              <a:off x="971550" y="2571750"/>
              <a:ext cx="28575" cy="60325"/>
            </a:xfrm>
            <a:prstGeom prst="line">
              <a:avLst/>
            </a:prstGeom>
            <a:noFill/>
            <a:ln w="12700" cap="rnd">
              <a:solidFill>
                <a:srgbClr val="68C0B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0" name="Line 1314"/>
            <p:cNvSpPr>
              <a:spLocks noChangeShapeType="1"/>
            </p:cNvSpPr>
            <p:nvPr/>
          </p:nvSpPr>
          <p:spPr bwMode="auto">
            <a:xfrm flipH="1">
              <a:off x="1000125" y="2571750"/>
              <a:ext cx="26988" cy="60325"/>
            </a:xfrm>
            <a:prstGeom prst="line">
              <a:avLst/>
            </a:prstGeom>
            <a:noFill/>
            <a:ln w="12700" cap="rnd">
              <a:solidFill>
                <a:srgbClr val="68C0B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1" name="Freeform 1315"/>
            <p:cNvSpPr>
              <a:spLocks/>
            </p:cNvSpPr>
            <p:nvPr/>
          </p:nvSpPr>
          <p:spPr bwMode="auto">
            <a:xfrm>
              <a:off x="939800" y="2571750"/>
              <a:ext cx="31750" cy="114300"/>
            </a:xfrm>
            <a:custGeom>
              <a:avLst/>
              <a:gdLst>
                <a:gd name="T0" fmla="*/ 12 w 12"/>
                <a:gd name="T1" fmla="*/ 0 h 43"/>
                <a:gd name="T2" fmla="*/ 9 w 12"/>
                <a:gd name="T3" fmla="*/ 0 h 43"/>
                <a:gd name="T4" fmla="*/ 0 w 12"/>
                <a:gd name="T5" fmla="*/ 9 h 43"/>
                <a:gd name="T6" fmla="*/ 0 w 12"/>
                <a:gd name="T7" fmla="*/ 43 h 43"/>
              </a:gdLst>
              <a:ahLst/>
              <a:cxnLst>
                <a:cxn ang="0">
                  <a:pos x="T0" y="T1"/>
                </a:cxn>
                <a:cxn ang="0">
                  <a:pos x="T2" y="T3"/>
                </a:cxn>
                <a:cxn ang="0">
                  <a:pos x="T4" y="T5"/>
                </a:cxn>
                <a:cxn ang="0">
                  <a:pos x="T6" y="T7"/>
                </a:cxn>
              </a:cxnLst>
              <a:rect l="0" t="0" r="r" b="b"/>
              <a:pathLst>
                <a:path w="12" h="43">
                  <a:moveTo>
                    <a:pt x="12" y="0"/>
                  </a:moveTo>
                  <a:cubicBezTo>
                    <a:pt x="9" y="0"/>
                    <a:pt x="9" y="0"/>
                    <a:pt x="9" y="0"/>
                  </a:cubicBezTo>
                  <a:cubicBezTo>
                    <a:pt x="4" y="0"/>
                    <a:pt x="0" y="4"/>
                    <a:pt x="0" y="9"/>
                  </a:cubicBezTo>
                  <a:cubicBezTo>
                    <a:pt x="0" y="43"/>
                    <a:pt x="0" y="43"/>
                    <a:pt x="0" y="43"/>
                  </a:cubicBezTo>
                </a:path>
              </a:pathLst>
            </a:custGeom>
            <a:noFill/>
            <a:ln w="12700" cap="rnd">
              <a:solidFill>
                <a:srgbClr val="68C0B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2" name="Line 1316"/>
            <p:cNvSpPr>
              <a:spLocks noChangeShapeType="1"/>
            </p:cNvSpPr>
            <p:nvPr/>
          </p:nvSpPr>
          <p:spPr bwMode="auto">
            <a:xfrm>
              <a:off x="968375" y="2644775"/>
              <a:ext cx="0" cy="160338"/>
            </a:xfrm>
            <a:prstGeom prst="line">
              <a:avLst/>
            </a:prstGeom>
            <a:noFill/>
            <a:ln w="12700" cap="rnd">
              <a:solidFill>
                <a:srgbClr val="68C0B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3" name="Line 1317"/>
            <p:cNvSpPr>
              <a:spLocks noChangeShapeType="1"/>
            </p:cNvSpPr>
            <p:nvPr/>
          </p:nvSpPr>
          <p:spPr bwMode="auto">
            <a:xfrm flipV="1">
              <a:off x="1000125" y="2709863"/>
              <a:ext cx="0" cy="95250"/>
            </a:xfrm>
            <a:prstGeom prst="line">
              <a:avLst/>
            </a:prstGeom>
            <a:noFill/>
            <a:ln w="12700" cap="rnd">
              <a:solidFill>
                <a:srgbClr val="68C0B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4" name="Freeform 1318"/>
            <p:cNvSpPr>
              <a:spLocks/>
            </p:cNvSpPr>
            <p:nvPr/>
          </p:nvSpPr>
          <p:spPr bwMode="auto">
            <a:xfrm>
              <a:off x="1027113" y="2571750"/>
              <a:ext cx="31750" cy="114300"/>
            </a:xfrm>
            <a:custGeom>
              <a:avLst/>
              <a:gdLst>
                <a:gd name="T0" fmla="*/ 0 w 12"/>
                <a:gd name="T1" fmla="*/ 0 h 43"/>
                <a:gd name="T2" fmla="*/ 3 w 12"/>
                <a:gd name="T3" fmla="*/ 0 h 43"/>
                <a:gd name="T4" fmla="*/ 12 w 12"/>
                <a:gd name="T5" fmla="*/ 9 h 43"/>
                <a:gd name="T6" fmla="*/ 12 w 12"/>
                <a:gd name="T7" fmla="*/ 43 h 43"/>
              </a:gdLst>
              <a:ahLst/>
              <a:cxnLst>
                <a:cxn ang="0">
                  <a:pos x="T0" y="T1"/>
                </a:cxn>
                <a:cxn ang="0">
                  <a:pos x="T2" y="T3"/>
                </a:cxn>
                <a:cxn ang="0">
                  <a:pos x="T4" y="T5"/>
                </a:cxn>
                <a:cxn ang="0">
                  <a:pos x="T6" y="T7"/>
                </a:cxn>
              </a:cxnLst>
              <a:rect l="0" t="0" r="r" b="b"/>
              <a:pathLst>
                <a:path w="12" h="43">
                  <a:moveTo>
                    <a:pt x="0" y="0"/>
                  </a:moveTo>
                  <a:cubicBezTo>
                    <a:pt x="3" y="0"/>
                    <a:pt x="3" y="0"/>
                    <a:pt x="3" y="0"/>
                  </a:cubicBezTo>
                  <a:cubicBezTo>
                    <a:pt x="8" y="0"/>
                    <a:pt x="12" y="4"/>
                    <a:pt x="12" y="9"/>
                  </a:cubicBezTo>
                  <a:cubicBezTo>
                    <a:pt x="12" y="43"/>
                    <a:pt x="12" y="43"/>
                    <a:pt x="12" y="43"/>
                  </a:cubicBezTo>
                </a:path>
              </a:pathLst>
            </a:custGeom>
            <a:noFill/>
            <a:ln w="12700" cap="rnd">
              <a:solidFill>
                <a:srgbClr val="68C0B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5" name="Line 1319"/>
            <p:cNvSpPr>
              <a:spLocks noChangeShapeType="1"/>
            </p:cNvSpPr>
            <p:nvPr/>
          </p:nvSpPr>
          <p:spPr bwMode="auto">
            <a:xfrm>
              <a:off x="1030288" y="2644775"/>
              <a:ext cx="0" cy="160338"/>
            </a:xfrm>
            <a:prstGeom prst="line">
              <a:avLst/>
            </a:prstGeom>
            <a:noFill/>
            <a:ln w="12700" cap="rnd">
              <a:solidFill>
                <a:srgbClr val="68C0B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6" name="Oval 1320"/>
            <p:cNvSpPr>
              <a:spLocks noChangeArrowheads="1"/>
            </p:cNvSpPr>
            <p:nvPr/>
          </p:nvSpPr>
          <p:spPr bwMode="auto">
            <a:xfrm>
              <a:off x="1066800" y="2530475"/>
              <a:ext cx="42863" cy="57150"/>
            </a:xfrm>
            <a:prstGeom prst="ellipse">
              <a:avLst/>
            </a:prstGeom>
            <a:noFill/>
            <a:ln w="12700" cap="rnd">
              <a:solidFill>
                <a:srgbClr val="68C0B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7" name="Line 1321"/>
            <p:cNvSpPr>
              <a:spLocks noChangeShapeType="1"/>
            </p:cNvSpPr>
            <p:nvPr/>
          </p:nvSpPr>
          <p:spPr bwMode="auto">
            <a:xfrm>
              <a:off x="1058863" y="2613025"/>
              <a:ext cx="30163" cy="30163"/>
            </a:xfrm>
            <a:prstGeom prst="line">
              <a:avLst/>
            </a:prstGeom>
            <a:noFill/>
            <a:ln w="12700" cap="rnd">
              <a:solidFill>
                <a:srgbClr val="68C0B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8" name="Line 1322"/>
            <p:cNvSpPr>
              <a:spLocks noChangeShapeType="1"/>
            </p:cNvSpPr>
            <p:nvPr/>
          </p:nvSpPr>
          <p:spPr bwMode="auto">
            <a:xfrm flipH="1">
              <a:off x="1089025" y="2595563"/>
              <a:ext cx="28575" cy="47625"/>
            </a:xfrm>
            <a:prstGeom prst="line">
              <a:avLst/>
            </a:prstGeom>
            <a:noFill/>
            <a:ln w="12700" cap="rnd">
              <a:solidFill>
                <a:srgbClr val="68C0B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9" name="Line 1323"/>
            <p:cNvSpPr>
              <a:spLocks noChangeShapeType="1"/>
            </p:cNvSpPr>
            <p:nvPr/>
          </p:nvSpPr>
          <p:spPr bwMode="auto">
            <a:xfrm>
              <a:off x="1058863" y="2698750"/>
              <a:ext cx="0" cy="109538"/>
            </a:xfrm>
            <a:prstGeom prst="line">
              <a:avLst/>
            </a:prstGeom>
            <a:noFill/>
            <a:ln w="12700" cap="rnd">
              <a:solidFill>
                <a:srgbClr val="68C0B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0" name="Freeform 1324"/>
            <p:cNvSpPr>
              <a:spLocks/>
            </p:cNvSpPr>
            <p:nvPr/>
          </p:nvSpPr>
          <p:spPr bwMode="auto">
            <a:xfrm>
              <a:off x="1117600" y="2595563"/>
              <a:ext cx="30163" cy="114300"/>
            </a:xfrm>
            <a:custGeom>
              <a:avLst/>
              <a:gdLst>
                <a:gd name="T0" fmla="*/ 0 w 11"/>
                <a:gd name="T1" fmla="*/ 0 h 43"/>
                <a:gd name="T2" fmla="*/ 3 w 11"/>
                <a:gd name="T3" fmla="*/ 0 h 43"/>
                <a:gd name="T4" fmla="*/ 11 w 11"/>
                <a:gd name="T5" fmla="*/ 9 h 43"/>
                <a:gd name="T6" fmla="*/ 11 w 11"/>
                <a:gd name="T7" fmla="*/ 43 h 43"/>
                <a:gd name="T8" fmla="*/ 5 w 11"/>
                <a:gd name="T9" fmla="*/ 43 h 43"/>
              </a:gdLst>
              <a:ahLst/>
              <a:cxnLst>
                <a:cxn ang="0">
                  <a:pos x="T0" y="T1"/>
                </a:cxn>
                <a:cxn ang="0">
                  <a:pos x="T2" y="T3"/>
                </a:cxn>
                <a:cxn ang="0">
                  <a:pos x="T4" y="T5"/>
                </a:cxn>
                <a:cxn ang="0">
                  <a:pos x="T6" y="T7"/>
                </a:cxn>
                <a:cxn ang="0">
                  <a:pos x="T8" y="T9"/>
                </a:cxn>
              </a:cxnLst>
              <a:rect l="0" t="0" r="r" b="b"/>
              <a:pathLst>
                <a:path w="11" h="43">
                  <a:moveTo>
                    <a:pt x="0" y="0"/>
                  </a:moveTo>
                  <a:cubicBezTo>
                    <a:pt x="3" y="0"/>
                    <a:pt x="3" y="0"/>
                    <a:pt x="3" y="0"/>
                  </a:cubicBezTo>
                  <a:cubicBezTo>
                    <a:pt x="7" y="0"/>
                    <a:pt x="11" y="4"/>
                    <a:pt x="11" y="9"/>
                  </a:cubicBezTo>
                  <a:cubicBezTo>
                    <a:pt x="11" y="43"/>
                    <a:pt x="11" y="43"/>
                    <a:pt x="11" y="43"/>
                  </a:cubicBezTo>
                  <a:cubicBezTo>
                    <a:pt x="5" y="43"/>
                    <a:pt x="5" y="43"/>
                    <a:pt x="5" y="43"/>
                  </a:cubicBezTo>
                </a:path>
              </a:pathLst>
            </a:custGeom>
            <a:noFill/>
            <a:ln w="12700" cap="rnd">
              <a:solidFill>
                <a:srgbClr val="68C0B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1" name="Line 1325"/>
            <p:cNvSpPr>
              <a:spLocks noChangeShapeType="1"/>
            </p:cNvSpPr>
            <p:nvPr/>
          </p:nvSpPr>
          <p:spPr bwMode="auto">
            <a:xfrm>
              <a:off x="1125538" y="2670175"/>
              <a:ext cx="0" cy="138113"/>
            </a:xfrm>
            <a:prstGeom prst="line">
              <a:avLst/>
            </a:prstGeom>
            <a:noFill/>
            <a:ln w="12700" cap="rnd">
              <a:solidFill>
                <a:srgbClr val="68C0B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2" name="Oval 1326"/>
            <p:cNvSpPr>
              <a:spLocks noChangeArrowheads="1"/>
            </p:cNvSpPr>
            <p:nvPr/>
          </p:nvSpPr>
          <p:spPr bwMode="auto">
            <a:xfrm>
              <a:off x="889000" y="2530475"/>
              <a:ext cx="42863" cy="57150"/>
            </a:xfrm>
            <a:prstGeom prst="ellipse">
              <a:avLst/>
            </a:prstGeom>
            <a:noFill/>
            <a:ln w="12700" cap="rnd">
              <a:solidFill>
                <a:srgbClr val="68C0B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3" name="Line 1327"/>
            <p:cNvSpPr>
              <a:spLocks noChangeShapeType="1"/>
            </p:cNvSpPr>
            <p:nvPr/>
          </p:nvSpPr>
          <p:spPr bwMode="auto">
            <a:xfrm flipH="1">
              <a:off x="909638" y="2613025"/>
              <a:ext cx="26988" cy="30163"/>
            </a:xfrm>
            <a:prstGeom prst="line">
              <a:avLst/>
            </a:prstGeom>
            <a:noFill/>
            <a:ln w="12700" cap="rnd">
              <a:solidFill>
                <a:srgbClr val="68C0B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4" name="Line 1328"/>
            <p:cNvSpPr>
              <a:spLocks noChangeShapeType="1"/>
            </p:cNvSpPr>
            <p:nvPr/>
          </p:nvSpPr>
          <p:spPr bwMode="auto">
            <a:xfrm>
              <a:off x="884238" y="2595563"/>
              <a:ext cx="25400" cy="47625"/>
            </a:xfrm>
            <a:prstGeom prst="line">
              <a:avLst/>
            </a:prstGeom>
            <a:noFill/>
            <a:ln w="12700" cap="rnd">
              <a:solidFill>
                <a:srgbClr val="68C0B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5" name="Line 1329"/>
            <p:cNvSpPr>
              <a:spLocks noChangeShapeType="1"/>
            </p:cNvSpPr>
            <p:nvPr/>
          </p:nvSpPr>
          <p:spPr bwMode="auto">
            <a:xfrm>
              <a:off x="939800" y="2698750"/>
              <a:ext cx="0" cy="109538"/>
            </a:xfrm>
            <a:prstGeom prst="line">
              <a:avLst/>
            </a:prstGeom>
            <a:noFill/>
            <a:ln w="12700" cap="rnd">
              <a:solidFill>
                <a:srgbClr val="68C0B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6" name="Freeform 1330"/>
            <p:cNvSpPr>
              <a:spLocks/>
            </p:cNvSpPr>
            <p:nvPr/>
          </p:nvSpPr>
          <p:spPr bwMode="auto">
            <a:xfrm>
              <a:off x="852488" y="2595563"/>
              <a:ext cx="31750" cy="114300"/>
            </a:xfrm>
            <a:custGeom>
              <a:avLst/>
              <a:gdLst>
                <a:gd name="T0" fmla="*/ 12 w 12"/>
                <a:gd name="T1" fmla="*/ 0 h 43"/>
                <a:gd name="T2" fmla="*/ 9 w 12"/>
                <a:gd name="T3" fmla="*/ 0 h 43"/>
                <a:gd name="T4" fmla="*/ 0 w 12"/>
                <a:gd name="T5" fmla="*/ 9 h 43"/>
                <a:gd name="T6" fmla="*/ 0 w 12"/>
                <a:gd name="T7" fmla="*/ 43 h 43"/>
                <a:gd name="T8" fmla="*/ 6 w 12"/>
                <a:gd name="T9" fmla="*/ 43 h 43"/>
              </a:gdLst>
              <a:ahLst/>
              <a:cxnLst>
                <a:cxn ang="0">
                  <a:pos x="T0" y="T1"/>
                </a:cxn>
                <a:cxn ang="0">
                  <a:pos x="T2" y="T3"/>
                </a:cxn>
                <a:cxn ang="0">
                  <a:pos x="T4" y="T5"/>
                </a:cxn>
                <a:cxn ang="0">
                  <a:pos x="T6" y="T7"/>
                </a:cxn>
                <a:cxn ang="0">
                  <a:pos x="T8" y="T9"/>
                </a:cxn>
              </a:cxnLst>
              <a:rect l="0" t="0" r="r" b="b"/>
              <a:pathLst>
                <a:path w="12" h="43">
                  <a:moveTo>
                    <a:pt x="12" y="0"/>
                  </a:moveTo>
                  <a:cubicBezTo>
                    <a:pt x="9" y="0"/>
                    <a:pt x="9" y="0"/>
                    <a:pt x="9" y="0"/>
                  </a:cubicBezTo>
                  <a:cubicBezTo>
                    <a:pt x="4" y="0"/>
                    <a:pt x="0" y="4"/>
                    <a:pt x="0" y="9"/>
                  </a:cubicBezTo>
                  <a:cubicBezTo>
                    <a:pt x="0" y="43"/>
                    <a:pt x="0" y="43"/>
                    <a:pt x="0" y="43"/>
                  </a:cubicBezTo>
                  <a:cubicBezTo>
                    <a:pt x="6" y="43"/>
                    <a:pt x="6" y="43"/>
                    <a:pt x="6" y="43"/>
                  </a:cubicBezTo>
                </a:path>
              </a:pathLst>
            </a:custGeom>
            <a:noFill/>
            <a:ln w="12700" cap="rnd">
              <a:solidFill>
                <a:srgbClr val="68C0B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7" name="Line 1331"/>
            <p:cNvSpPr>
              <a:spLocks noChangeShapeType="1"/>
            </p:cNvSpPr>
            <p:nvPr/>
          </p:nvSpPr>
          <p:spPr bwMode="auto">
            <a:xfrm>
              <a:off x="873125" y="2670175"/>
              <a:ext cx="0" cy="138113"/>
            </a:xfrm>
            <a:prstGeom prst="line">
              <a:avLst/>
            </a:prstGeom>
            <a:noFill/>
            <a:ln w="12700" cap="rnd">
              <a:solidFill>
                <a:srgbClr val="68C0B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8" name="Freeform 1332"/>
            <p:cNvSpPr>
              <a:spLocks/>
            </p:cNvSpPr>
            <p:nvPr/>
          </p:nvSpPr>
          <p:spPr bwMode="auto">
            <a:xfrm>
              <a:off x="939800" y="2686050"/>
              <a:ext cx="28575" cy="4763"/>
            </a:xfrm>
            <a:custGeom>
              <a:avLst/>
              <a:gdLst>
                <a:gd name="T0" fmla="*/ 11 w 11"/>
                <a:gd name="T1" fmla="*/ 0 h 2"/>
                <a:gd name="T2" fmla="*/ 6 w 11"/>
                <a:gd name="T3" fmla="*/ 2 h 2"/>
                <a:gd name="T4" fmla="*/ 0 w 11"/>
                <a:gd name="T5" fmla="*/ 0 h 2"/>
              </a:gdLst>
              <a:ahLst/>
              <a:cxnLst>
                <a:cxn ang="0">
                  <a:pos x="T0" y="T1"/>
                </a:cxn>
                <a:cxn ang="0">
                  <a:pos x="T2" y="T3"/>
                </a:cxn>
                <a:cxn ang="0">
                  <a:pos x="T4" y="T5"/>
                </a:cxn>
              </a:cxnLst>
              <a:rect l="0" t="0" r="r" b="b"/>
              <a:pathLst>
                <a:path w="11" h="2">
                  <a:moveTo>
                    <a:pt x="11" y="0"/>
                  </a:moveTo>
                  <a:cubicBezTo>
                    <a:pt x="11" y="1"/>
                    <a:pt x="9" y="2"/>
                    <a:pt x="6" y="2"/>
                  </a:cubicBezTo>
                  <a:cubicBezTo>
                    <a:pt x="3" y="2"/>
                    <a:pt x="0" y="1"/>
                    <a:pt x="0" y="0"/>
                  </a:cubicBezTo>
                </a:path>
              </a:pathLst>
            </a:custGeom>
            <a:noFill/>
            <a:ln w="12700" cap="rnd">
              <a:solidFill>
                <a:srgbClr val="68C0B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9" name="Freeform 1333"/>
            <p:cNvSpPr>
              <a:spLocks/>
            </p:cNvSpPr>
            <p:nvPr/>
          </p:nvSpPr>
          <p:spPr bwMode="auto">
            <a:xfrm>
              <a:off x="1030288" y="2686050"/>
              <a:ext cx="28575" cy="4763"/>
            </a:xfrm>
            <a:custGeom>
              <a:avLst/>
              <a:gdLst>
                <a:gd name="T0" fmla="*/ 11 w 11"/>
                <a:gd name="T1" fmla="*/ 0 h 2"/>
                <a:gd name="T2" fmla="*/ 6 w 11"/>
                <a:gd name="T3" fmla="*/ 2 h 2"/>
                <a:gd name="T4" fmla="*/ 0 w 11"/>
                <a:gd name="T5" fmla="*/ 0 h 2"/>
              </a:gdLst>
              <a:ahLst/>
              <a:cxnLst>
                <a:cxn ang="0">
                  <a:pos x="T0" y="T1"/>
                </a:cxn>
                <a:cxn ang="0">
                  <a:pos x="T2" y="T3"/>
                </a:cxn>
                <a:cxn ang="0">
                  <a:pos x="T4" y="T5"/>
                </a:cxn>
              </a:cxnLst>
              <a:rect l="0" t="0" r="r" b="b"/>
              <a:pathLst>
                <a:path w="11" h="2">
                  <a:moveTo>
                    <a:pt x="11" y="0"/>
                  </a:moveTo>
                  <a:cubicBezTo>
                    <a:pt x="11" y="1"/>
                    <a:pt x="9" y="2"/>
                    <a:pt x="6" y="2"/>
                  </a:cubicBezTo>
                  <a:cubicBezTo>
                    <a:pt x="3" y="2"/>
                    <a:pt x="0" y="1"/>
                    <a:pt x="0" y="0"/>
                  </a:cubicBezTo>
                </a:path>
              </a:pathLst>
            </a:custGeom>
            <a:noFill/>
            <a:ln w="12700" cap="rnd">
              <a:solidFill>
                <a:srgbClr val="68C0B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0" name="Line 1334"/>
            <p:cNvSpPr>
              <a:spLocks noChangeShapeType="1"/>
            </p:cNvSpPr>
            <p:nvPr/>
          </p:nvSpPr>
          <p:spPr bwMode="auto">
            <a:xfrm>
              <a:off x="852488" y="2808288"/>
              <a:ext cx="295275" cy="0"/>
            </a:xfrm>
            <a:prstGeom prst="line">
              <a:avLst/>
            </a:prstGeom>
            <a:noFill/>
            <a:ln w="12700" cap="rnd">
              <a:solidFill>
                <a:srgbClr val="68C0B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01" name="Group 100"/>
          <p:cNvGrpSpPr/>
          <p:nvPr/>
        </p:nvGrpSpPr>
        <p:grpSpPr>
          <a:xfrm>
            <a:off x="7749367" y="2863211"/>
            <a:ext cx="287364" cy="403576"/>
            <a:chOff x="3241675" y="4302125"/>
            <a:chExt cx="215901" cy="303213"/>
          </a:xfrm>
        </p:grpSpPr>
        <p:sp>
          <p:nvSpPr>
            <p:cNvPr id="102" name="Line 1153"/>
            <p:cNvSpPr>
              <a:spLocks noChangeShapeType="1"/>
            </p:cNvSpPr>
            <p:nvPr/>
          </p:nvSpPr>
          <p:spPr bwMode="auto">
            <a:xfrm>
              <a:off x="3270250" y="4408488"/>
              <a:ext cx="0" cy="0"/>
            </a:xfrm>
            <a:prstGeom prst="line">
              <a:avLst/>
            </a:prstGeom>
            <a:noFill/>
            <a:ln w="12700" cap="rnd">
              <a:solidFill>
                <a:schemeClr val="accent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3" name="Freeform 1154"/>
            <p:cNvSpPr>
              <a:spLocks/>
            </p:cNvSpPr>
            <p:nvPr/>
          </p:nvSpPr>
          <p:spPr bwMode="auto">
            <a:xfrm>
              <a:off x="3270250" y="4352925"/>
              <a:ext cx="153988" cy="28575"/>
            </a:xfrm>
            <a:custGeom>
              <a:avLst/>
              <a:gdLst>
                <a:gd name="T0" fmla="*/ 0 w 97"/>
                <a:gd name="T1" fmla="*/ 0 h 18"/>
                <a:gd name="T2" fmla="*/ 97 w 97"/>
                <a:gd name="T3" fmla="*/ 0 h 18"/>
                <a:gd name="T4" fmla="*/ 97 w 97"/>
                <a:gd name="T5" fmla="*/ 18 h 18"/>
              </a:gdLst>
              <a:ahLst/>
              <a:cxnLst>
                <a:cxn ang="0">
                  <a:pos x="T0" y="T1"/>
                </a:cxn>
                <a:cxn ang="0">
                  <a:pos x="T2" y="T3"/>
                </a:cxn>
                <a:cxn ang="0">
                  <a:pos x="T4" y="T5"/>
                </a:cxn>
              </a:cxnLst>
              <a:rect l="0" t="0" r="r" b="b"/>
              <a:pathLst>
                <a:path w="97" h="18">
                  <a:moveTo>
                    <a:pt x="0" y="0"/>
                  </a:moveTo>
                  <a:lnTo>
                    <a:pt x="97" y="0"/>
                  </a:lnTo>
                  <a:lnTo>
                    <a:pt x="97" y="18"/>
                  </a:lnTo>
                </a:path>
              </a:pathLst>
            </a:custGeom>
            <a:noFill/>
            <a:ln w="12700"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4" name="Freeform 1155"/>
            <p:cNvSpPr>
              <a:spLocks/>
            </p:cNvSpPr>
            <p:nvPr/>
          </p:nvSpPr>
          <p:spPr bwMode="auto">
            <a:xfrm>
              <a:off x="3241675" y="4352925"/>
              <a:ext cx="28575" cy="55563"/>
            </a:xfrm>
            <a:custGeom>
              <a:avLst/>
              <a:gdLst>
                <a:gd name="T0" fmla="*/ 18 w 18"/>
                <a:gd name="T1" fmla="*/ 35 h 35"/>
                <a:gd name="T2" fmla="*/ 0 w 18"/>
                <a:gd name="T3" fmla="*/ 17 h 35"/>
                <a:gd name="T4" fmla="*/ 18 w 18"/>
                <a:gd name="T5" fmla="*/ 0 h 35"/>
              </a:gdLst>
              <a:ahLst/>
              <a:cxnLst>
                <a:cxn ang="0">
                  <a:pos x="T0" y="T1"/>
                </a:cxn>
                <a:cxn ang="0">
                  <a:pos x="T2" y="T3"/>
                </a:cxn>
                <a:cxn ang="0">
                  <a:pos x="T4" y="T5"/>
                </a:cxn>
              </a:cxnLst>
              <a:rect l="0" t="0" r="r" b="b"/>
              <a:pathLst>
                <a:path w="18" h="35">
                  <a:moveTo>
                    <a:pt x="18" y="35"/>
                  </a:moveTo>
                  <a:lnTo>
                    <a:pt x="0" y="17"/>
                  </a:lnTo>
                  <a:lnTo>
                    <a:pt x="18" y="0"/>
                  </a:lnTo>
                </a:path>
              </a:pathLst>
            </a:custGeom>
            <a:noFill/>
            <a:ln w="12700"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5" name="Freeform 1156"/>
            <p:cNvSpPr>
              <a:spLocks/>
            </p:cNvSpPr>
            <p:nvPr/>
          </p:nvSpPr>
          <p:spPr bwMode="auto">
            <a:xfrm>
              <a:off x="3276600" y="4462463"/>
              <a:ext cx="153988" cy="57150"/>
            </a:xfrm>
            <a:custGeom>
              <a:avLst/>
              <a:gdLst>
                <a:gd name="T0" fmla="*/ 97 w 97"/>
                <a:gd name="T1" fmla="*/ 0 h 36"/>
                <a:gd name="T2" fmla="*/ 97 w 97"/>
                <a:gd name="T3" fmla="*/ 36 h 36"/>
                <a:gd name="T4" fmla="*/ 0 w 97"/>
                <a:gd name="T5" fmla="*/ 36 h 36"/>
              </a:gdLst>
              <a:ahLst/>
              <a:cxnLst>
                <a:cxn ang="0">
                  <a:pos x="T0" y="T1"/>
                </a:cxn>
                <a:cxn ang="0">
                  <a:pos x="T2" y="T3"/>
                </a:cxn>
                <a:cxn ang="0">
                  <a:pos x="T4" y="T5"/>
                </a:cxn>
              </a:cxnLst>
              <a:rect l="0" t="0" r="r" b="b"/>
              <a:pathLst>
                <a:path w="97" h="36">
                  <a:moveTo>
                    <a:pt x="97" y="0"/>
                  </a:moveTo>
                  <a:lnTo>
                    <a:pt x="97" y="36"/>
                  </a:lnTo>
                  <a:lnTo>
                    <a:pt x="0" y="36"/>
                  </a:lnTo>
                </a:path>
              </a:pathLst>
            </a:custGeom>
            <a:noFill/>
            <a:ln w="12700"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6" name="Line 1157"/>
            <p:cNvSpPr>
              <a:spLocks noChangeShapeType="1"/>
            </p:cNvSpPr>
            <p:nvPr/>
          </p:nvSpPr>
          <p:spPr bwMode="auto">
            <a:xfrm>
              <a:off x="3276600" y="4464050"/>
              <a:ext cx="0" cy="0"/>
            </a:xfrm>
            <a:prstGeom prst="line">
              <a:avLst/>
            </a:prstGeom>
            <a:noFill/>
            <a:ln w="12700" cap="rnd">
              <a:solidFill>
                <a:schemeClr val="accent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7" name="Freeform 1158"/>
            <p:cNvSpPr>
              <a:spLocks/>
            </p:cNvSpPr>
            <p:nvPr/>
          </p:nvSpPr>
          <p:spPr bwMode="auto">
            <a:xfrm>
              <a:off x="3246438" y="4464050"/>
              <a:ext cx="30163" cy="55563"/>
            </a:xfrm>
            <a:custGeom>
              <a:avLst/>
              <a:gdLst>
                <a:gd name="T0" fmla="*/ 19 w 19"/>
                <a:gd name="T1" fmla="*/ 35 h 35"/>
                <a:gd name="T2" fmla="*/ 0 w 19"/>
                <a:gd name="T3" fmla="*/ 17 h 35"/>
                <a:gd name="T4" fmla="*/ 19 w 19"/>
                <a:gd name="T5" fmla="*/ 0 h 35"/>
              </a:gdLst>
              <a:ahLst/>
              <a:cxnLst>
                <a:cxn ang="0">
                  <a:pos x="T0" y="T1"/>
                </a:cxn>
                <a:cxn ang="0">
                  <a:pos x="T2" y="T3"/>
                </a:cxn>
                <a:cxn ang="0">
                  <a:pos x="T4" y="T5"/>
                </a:cxn>
              </a:cxnLst>
              <a:rect l="0" t="0" r="r" b="b"/>
              <a:pathLst>
                <a:path w="19" h="35">
                  <a:moveTo>
                    <a:pt x="19" y="35"/>
                  </a:moveTo>
                  <a:lnTo>
                    <a:pt x="0" y="17"/>
                  </a:lnTo>
                  <a:lnTo>
                    <a:pt x="19" y="0"/>
                  </a:lnTo>
                </a:path>
              </a:pathLst>
            </a:custGeom>
            <a:noFill/>
            <a:ln w="12700"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8" name="Freeform 1159"/>
            <p:cNvSpPr>
              <a:spLocks/>
            </p:cNvSpPr>
            <p:nvPr/>
          </p:nvSpPr>
          <p:spPr bwMode="auto">
            <a:xfrm>
              <a:off x="3270250" y="4395788"/>
              <a:ext cx="160338" cy="68263"/>
            </a:xfrm>
            <a:custGeom>
              <a:avLst/>
              <a:gdLst>
                <a:gd name="T0" fmla="*/ 101 w 101"/>
                <a:gd name="T1" fmla="*/ 35 h 43"/>
                <a:gd name="T2" fmla="*/ 4 w 101"/>
                <a:gd name="T3" fmla="*/ 43 h 43"/>
                <a:gd name="T4" fmla="*/ 0 w 101"/>
                <a:gd name="T5" fmla="*/ 8 h 43"/>
                <a:gd name="T6" fmla="*/ 97 w 101"/>
                <a:gd name="T7" fmla="*/ 0 h 43"/>
              </a:gdLst>
              <a:ahLst/>
              <a:cxnLst>
                <a:cxn ang="0">
                  <a:pos x="T0" y="T1"/>
                </a:cxn>
                <a:cxn ang="0">
                  <a:pos x="T2" y="T3"/>
                </a:cxn>
                <a:cxn ang="0">
                  <a:pos x="T4" y="T5"/>
                </a:cxn>
                <a:cxn ang="0">
                  <a:pos x="T6" y="T7"/>
                </a:cxn>
              </a:cxnLst>
              <a:rect l="0" t="0" r="r" b="b"/>
              <a:pathLst>
                <a:path w="101" h="43">
                  <a:moveTo>
                    <a:pt x="101" y="35"/>
                  </a:moveTo>
                  <a:lnTo>
                    <a:pt x="4" y="43"/>
                  </a:lnTo>
                  <a:lnTo>
                    <a:pt x="0" y="8"/>
                  </a:lnTo>
                  <a:lnTo>
                    <a:pt x="97" y="0"/>
                  </a:lnTo>
                </a:path>
              </a:pathLst>
            </a:custGeom>
            <a:noFill/>
            <a:ln w="12700"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9" name="Freeform 1160"/>
            <p:cNvSpPr>
              <a:spLocks/>
            </p:cNvSpPr>
            <p:nvPr/>
          </p:nvSpPr>
          <p:spPr bwMode="auto">
            <a:xfrm>
              <a:off x="3424238" y="4395788"/>
              <a:ext cx="33338" cy="55563"/>
            </a:xfrm>
            <a:custGeom>
              <a:avLst/>
              <a:gdLst>
                <a:gd name="T0" fmla="*/ 0 w 21"/>
                <a:gd name="T1" fmla="*/ 0 h 35"/>
                <a:gd name="T2" fmla="*/ 21 w 21"/>
                <a:gd name="T3" fmla="*/ 16 h 35"/>
                <a:gd name="T4" fmla="*/ 4 w 21"/>
                <a:gd name="T5" fmla="*/ 35 h 35"/>
              </a:gdLst>
              <a:ahLst/>
              <a:cxnLst>
                <a:cxn ang="0">
                  <a:pos x="T0" y="T1"/>
                </a:cxn>
                <a:cxn ang="0">
                  <a:pos x="T2" y="T3"/>
                </a:cxn>
                <a:cxn ang="0">
                  <a:pos x="T4" y="T5"/>
                </a:cxn>
              </a:cxnLst>
              <a:rect l="0" t="0" r="r" b="b"/>
              <a:pathLst>
                <a:path w="21" h="35">
                  <a:moveTo>
                    <a:pt x="0" y="0"/>
                  </a:moveTo>
                  <a:lnTo>
                    <a:pt x="21" y="16"/>
                  </a:lnTo>
                  <a:lnTo>
                    <a:pt x="4" y="35"/>
                  </a:lnTo>
                </a:path>
              </a:pathLst>
            </a:custGeom>
            <a:noFill/>
            <a:ln w="12700"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0" name="Freeform 1161"/>
            <p:cNvSpPr>
              <a:spLocks/>
            </p:cNvSpPr>
            <p:nvPr/>
          </p:nvSpPr>
          <p:spPr bwMode="auto">
            <a:xfrm>
              <a:off x="3273425" y="4562475"/>
              <a:ext cx="150813" cy="42863"/>
            </a:xfrm>
            <a:custGeom>
              <a:avLst/>
              <a:gdLst>
                <a:gd name="T0" fmla="*/ 36 w 57"/>
                <a:gd name="T1" fmla="*/ 0 h 16"/>
                <a:gd name="T2" fmla="*/ 57 w 57"/>
                <a:gd name="T3" fmla="*/ 8 h 16"/>
                <a:gd name="T4" fmla="*/ 28 w 57"/>
                <a:gd name="T5" fmla="*/ 16 h 16"/>
                <a:gd name="T6" fmla="*/ 0 w 57"/>
                <a:gd name="T7" fmla="*/ 8 h 16"/>
                <a:gd name="T8" fmla="*/ 21 w 57"/>
                <a:gd name="T9" fmla="*/ 0 h 16"/>
              </a:gdLst>
              <a:ahLst/>
              <a:cxnLst>
                <a:cxn ang="0">
                  <a:pos x="T0" y="T1"/>
                </a:cxn>
                <a:cxn ang="0">
                  <a:pos x="T2" y="T3"/>
                </a:cxn>
                <a:cxn ang="0">
                  <a:pos x="T4" y="T5"/>
                </a:cxn>
                <a:cxn ang="0">
                  <a:pos x="T6" y="T7"/>
                </a:cxn>
                <a:cxn ang="0">
                  <a:pos x="T8" y="T9"/>
                </a:cxn>
              </a:cxnLst>
              <a:rect l="0" t="0" r="r" b="b"/>
              <a:pathLst>
                <a:path w="57" h="16">
                  <a:moveTo>
                    <a:pt x="36" y="0"/>
                  </a:moveTo>
                  <a:cubicBezTo>
                    <a:pt x="48" y="1"/>
                    <a:pt x="57" y="4"/>
                    <a:pt x="57" y="8"/>
                  </a:cubicBezTo>
                  <a:cubicBezTo>
                    <a:pt x="57" y="12"/>
                    <a:pt x="44" y="16"/>
                    <a:pt x="28" y="16"/>
                  </a:cubicBezTo>
                  <a:cubicBezTo>
                    <a:pt x="12" y="16"/>
                    <a:pt x="0" y="12"/>
                    <a:pt x="0" y="8"/>
                  </a:cubicBezTo>
                  <a:cubicBezTo>
                    <a:pt x="0" y="4"/>
                    <a:pt x="9" y="1"/>
                    <a:pt x="21" y="0"/>
                  </a:cubicBezTo>
                </a:path>
              </a:pathLst>
            </a:custGeom>
            <a:noFill/>
            <a:ln w="12700"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1" name="Line 1162"/>
            <p:cNvSpPr>
              <a:spLocks noChangeShapeType="1"/>
            </p:cNvSpPr>
            <p:nvPr/>
          </p:nvSpPr>
          <p:spPr bwMode="auto">
            <a:xfrm>
              <a:off x="3341688" y="4519613"/>
              <a:ext cx="0" cy="57150"/>
            </a:xfrm>
            <a:prstGeom prst="line">
              <a:avLst/>
            </a:prstGeom>
            <a:noFill/>
            <a:ln w="12700" cap="rnd">
              <a:solidFill>
                <a:schemeClr val="accent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2" name="Line 1163"/>
            <p:cNvSpPr>
              <a:spLocks noChangeShapeType="1"/>
            </p:cNvSpPr>
            <p:nvPr/>
          </p:nvSpPr>
          <p:spPr bwMode="auto">
            <a:xfrm>
              <a:off x="3359150" y="4519613"/>
              <a:ext cx="0" cy="57150"/>
            </a:xfrm>
            <a:prstGeom prst="line">
              <a:avLst/>
            </a:prstGeom>
            <a:noFill/>
            <a:ln w="12700" cap="rnd">
              <a:solidFill>
                <a:schemeClr val="accent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3" name="Line 1164"/>
            <p:cNvSpPr>
              <a:spLocks noChangeShapeType="1"/>
            </p:cNvSpPr>
            <p:nvPr/>
          </p:nvSpPr>
          <p:spPr bwMode="auto">
            <a:xfrm>
              <a:off x="3341688" y="4330700"/>
              <a:ext cx="0" cy="22225"/>
            </a:xfrm>
            <a:prstGeom prst="line">
              <a:avLst/>
            </a:prstGeom>
            <a:noFill/>
            <a:ln w="12700" cap="rnd">
              <a:solidFill>
                <a:schemeClr val="accent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4" name="Line 1165"/>
            <p:cNvSpPr>
              <a:spLocks noChangeShapeType="1"/>
            </p:cNvSpPr>
            <p:nvPr/>
          </p:nvSpPr>
          <p:spPr bwMode="auto">
            <a:xfrm>
              <a:off x="3359150" y="4330700"/>
              <a:ext cx="0" cy="22225"/>
            </a:xfrm>
            <a:prstGeom prst="line">
              <a:avLst/>
            </a:prstGeom>
            <a:noFill/>
            <a:ln w="12700" cap="rnd">
              <a:solidFill>
                <a:schemeClr val="accent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5" name="Oval 1166"/>
            <p:cNvSpPr>
              <a:spLocks noChangeArrowheads="1"/>
            </p:cNvSpPr>
            <p:nvPr/>
          </p:nvSpPr>
          <p:spPr bwMode="auto">
            <a:xfrm>
              <a:off x="3333750" y="4302125"/>
              <a:ext cx="33338" cy="31750"/>
            </a:xfrm>
            <a:prstGeom prst="ellipse">
              <a:avLst/>
            </a:prstGeom>
            <a:noFill/>
            <a:ln w="12700"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16" name="Group 115"/>
          <p:cNvGrpSpPr/>
          <p:nvPr/>
        </p:nvGrpSpPr>
        <p:grpSpPr>
          <a:xfrm>
            <a:off x="7749466" y="1900922"/>
            <a:ext cx="401464" cy="405690"/>
            <a:chOff x="6945313" y="1630363"/>
            <a:chExt cx="301625" cy="304801"/>
          </a:xfrm>
        </p:grpSpPr>
        <p:sp>
          <p:nvSpPr>
            <p:cNvPr id="117" name="Line 940"/>
            <p:cNvSpPr>
              <a:spLocks noChangeShapeType="1"/>
            </p:cNvSpPr>
            <p:nvPr/>
          </p:nvSpPr>
          <p:spPr bwMode="auto">
            <a:xfrm>
              <a:off x="6983413" y="1687513"/>
              <a:ext cx="84138" cy="0"/>
            </a:xfrm>
            <a:prstGeom prst="line">
              <a:avLst/>
            </a:prstGeom>
            <a:noFill/>
            <a:ln w="127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8" name="Line 941"/>
            <p:cNvSpPr>
              <a:spLocks noChangeShapeType="1"/>
            </p:cNvSpPr>
            <p:nvPr/>
          </p:nvSpPr>
          <p:spPr bwMode="auto">
            <a:xfrm>
              <a:off x="6983413" y="1724026"/>
              <a:ext cx="139700" cy="0"/>
            </a:xfrm>
            <a:prstGeom prst="line">
              <a:avLst/>
            </a:prstGeom>
            <a:noFill/>
            <a:ln w="127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9" name="Line 942"/>
            <p:cNvSpPr>
              <a:spLocks noChangeShapeType="1"/>
            </p:cNvSpPr>
            <p:nvPr/>
          </p:nvSpPr>
          <p:spPr bwMode="auto">
            <a:xfrm>
              <a:off x="6983413" y="1762126"/>
              <a:ext cx="107950" cy="0"/>
            </a:xfrm>
            <a:prstGeom prst="line">
              <a:avLst/>
            </a:prstGeom>
            <a:noFill/>
            <a:ln w="127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20" name="Line 943"/>
            <p:cNvSpPr>
              <a:spLocks noChangeShapeType="1"/>
            </p:cNvSpPr>
            <p:nvPr/>
          </p:nvSpPr>
          <p:spPr bwMode="auto">
            <a:xfrm>
              <a:off x="6983413" y="1798638"/>
              <a:ext cx="76200" cy="0"/>
            </a:xfrm>
            <a:prstGeom prst="line">
              <a:avLst/>
            </a:prstGeom>
            <a:noFill/>
            <a:ln w="127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21" name="Line 944"/>
            <p:cNvSpPr>
              <a:spLocks noChangeShapeType="1"/>
            </p:cNvSpPr>
            <p:nvPr/>
          </p:nvSpPr>
          <p:spPr bwMode="auto">
            <a:xfrm>
              <a:off x="6983413" y="1838326"/>
              <a:ext cx="65088" cy="0"/>
            </a:xfrm>
            <a:prstGeom prst="line">
              <a:avLst/>
            </a:prstGeom>
            <a:noFill/>
            <a:ln w="127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22" name="Line 945"/>
            <p:cNvSpPr>
              <a:spLocks noChangeShapeType="1"/>
            </p:cNvSpPr>
            <p:nvPr/>
          </p:nvSpPr>
          <p:spPr bwMode="auto">
            <a:xfrm>
              <a:off x="6983413" y="1876426"/>
              <a:ext cx="74613" cy="0"/>
            </a:xfrm>
            <a:prstGeom prst="line">
              <a:avLst/>
            </a:prstGeom>
            <a:noFill/>
            <a:ln w="127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23" name="Freeform 946"/>
            <p:cNvSpPr>
              <a:spLocks/>
            </p:cNvSpPr>
            <p:nvPr/>
          </p:nvSpPr>
          <p:spPr bwMode="auto">
            <a:xfrm>
              <a:off x="7099301" y="1630363"/>
              <a:ext cx="61913" cy="57150"/>
            </a:xfrm>
            <a:custGeom>
              <a:avLst/>
              <a:gdLst>
                <a:gd name="T0" fmla="*/ 39 w 39"/>
                <a:gd name="T1" fmla="*/ 36 h 36"/>
                <a:gd name="T2" fmla="*/ 0 w 39"/>
                <a:gd name="T3" fmla="*/ 36 h 36"/>
                <a:gd name="T4" fmla="*/ 0 w 39"/>
                <a:gd name="T5" fmla="*/ 0 h 36"/>
                <a:gd name="T6" fmla="*/ 39 w 39"/>
                <a:gd name="T7" fmla="*/ 36 h 36"/>
              </a:gdLst>
              <a:ahLst/>
              <a:cxnLst>
                <a:cxn ang="0">
                  <a:pos x="T0" y="T1"/>
                </a:cxn>
                <a:cxn ang="0">
                  <a:pos x="T2" y="T3"/>
                </a:cxn>
                <a:cxn ang="0">
                  <a:pos x="T4" y="T5"/>
                </a:cxn>
                <a:cxn ang="0">
                  <a:pos x="T6" y="T7"/>
                </a:cxn>
              </a:cxnLst>
              <a:rect l="0" t="0" r="r" b="b"/>
              <a:pathLst>
                <a:path w="39" h="36">
                  <a:moveTo>
                    <a:pt x="39" y="36"/>
                  </a:moveTo>
                  <a:lnTo>
                    <a:pt x="0" y="36"/>
                  </a:lnTo>
                  <a:lnTo>
                    <a:pt x="0" y="0"/>
                  </a:lnTo>
                  <a:lnTo>
                    <a:pt x="39" y="36"/>
                  </a:lnTo>
                  <a:close/>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24" name="Freeform 947"/>
            <p:cNvSpPr>
              <a:spLocks/>
            </p:cNvSpPr>
            <p:nvPr/>
          </p:nvSpPr>
          <p:spPr bwMode="auto">
            <a:xfrm>
              <a:off x="6945313" y="1630363"/>
              <a:ext cx="215900" cy="301625"/>
            </a:xfrm>
            <a:custGeom>
              <a:avLst/>
              <a:gdLst>
                <a:gd name="T0" fmla="*/ 136 w 136"/>
                <a:gd name="T1" fmla="*/ 83 h 190"/>
                <a:gd name="T2" fmla="*/ 136 w 136"/>
                <a:gd name="T3" fmla="*/ 36 h 190"/>
                <a:gd name="T4" fmla="*/ 97 w 136"/>
                <a:gd name="T5" fmla="*/ 0 h 190"/>
                <a:gd name="T6" fmla="*/ 0 w 136"/>
                <a:gd name="T7" fmla="*/ 0 h 190"/>
                <a:gd name="T8" fmla="*/ 0 w 136"/>
                <a:gd name="T9" fmla="*/ 190 h 190"/>
                <a:gd name="T10" fmla="*/ 92 w 136"/>
                <a:gd name="T11" fmla="*/ 190 h 190"/>
              </a:gdLst>
              <a:ahLst/>
              <a:cxnLst>
                <a:cxn ang="0">
                  <a:pos x="T0" y="T1"/>
                </a:cxn>
                <a:cxn ang="0">
                  <a:pos x="T2" y="T3"/>
                </a:cxn>
                <a:cxn ang="0">
                  <a:pos x="T4" y="T5"/>
                </a:cxn>
                <a:cxn ang="0">
                  <a:pos x="T6" y="T7"/>
                </a:cxn>
                <a:cxn ang="0">
                  <a:pos x="T8" y="T9"/>
                </a:cxn>
                <a:cxn ang="0">
                  <a:pos x="T10" y="T11"/>
                </a:cxn>
              </a:cxnLst>
              <a:rect l="0" t="0" r="r" b="b"/>
              <a:pathLst>
                <a:path w="136" h="190">
                  <a:moveTo>
                    <a:pt x="136" y="83"/>
                  </a:moveTo>
                  <a:lnTo>
                    <a:pt x="136" y="36"/>
                  </a:lnTo>
                  <a:lnTo>
                    <a:pt x="97" y="0"/>
                  </a:lnTo>
                  <a:lnTo>
                    <a:pt x="0" y="0"/>
                  </a:lnTo>
                  <a:lnTo>
                    <a:pt x="0" y="190"/>
                  </a:lnTo>
                  <a:lnTo>
                    <a:pt x="92" y="190"/>
                  </a:lnTo>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25" name="Freeform 948"/>
            <p:cNvSpPr>
              <a:spLocks/>
            </p:cNvSpPr>
            <p:nvPr/>
          </p:nvSpPr>
          <p:spPr bwMode="auto">
            <a:xfrm>
              <a:off x="7075488" y="1762126"/>
              <a:ext cx="171450" cy="173038"/>
            </a:xfrm>
            <a:custGeom>
              <a:avLst/>
              <a:gdLst>
                <a:gd name="T0" fmla="*/ 32 w 64"/>
                <a:gd name="T1" fmla="*/ 0 h 65"/>
                <a:gd name="T2" fmla="*/ 0 w 64"/>
                <a:gd name="T3" fmla="*/ 32 h 65"/>
                <a:gd name="T4" fmla="*/ 32 w 64"/>
                <a:gd name="T5" fmla="*/ 64 h 65"/>
                <a:gd name="T6" fmla="*/ 64 w 64"/>
                <a:gd name="T7" fmla="*/ 32 h 65"/>
                <a:gd name="T8" fmla="*/ 32 w 64"/>
                <a:gd name="T9" fmla="*/ 0 h 65"/>
              </a:gdLst>
              <a:ahLst/>
              <a:cxnLst>
                <a:cxn ang="0">
                  <a:pos x="T0" y="T1"/>
                </a:cxn>
                <a:cxn ang="0">
                  <a:pos x="T2" y="T3"/>
                </a:cxn>
                <a:cxn ang="0">
                  <a:pos x="T4" y="T5"/>
                </a:cxn>
                <a:cxn ang="0">
                  <a:pos x="T6" y="T7"/>
                </a:cxn>
                <a:cxn ang="0">
                  <a:pos x="T8" y="T9"/>
                </a:cxn>
              </a:cxnLst>
              <a:rect l="0" t="0" r="r" b="b"/>
              <a:pathLst>
                <a:path w="64" h="65">
                  <a:moveTo>
                    <a:pt x="32" y="0"/>
                  </a:moveTo>
                  <a:cubicBezTo>
                    <a:pt x="14" y="0"/>
                    <a:pt x="0" y="15"/>
                    <a:pt x="0" y="32"/>
                  </a:cubicBezTo>
                  <a:cubicBezTo>
                    <a:pt x="0" y="50"/>
                    <a:pt x="14" y="65"/>
                    <a:pt x="32" y="64"/>
                  </a:cubicBezTo>
                  <a:cubicBezTo>
                    <a:pt x="50" y="64"/>
                    <a:pt x="64" y="50"/>
                    <a:pt x="64" y="32"/>
                  </a:cubicBezTo>
                  <a:cubicBezTo>
                    <a:pt x="64" y="14"/>
                    <a:pt x="50" y="0"/>
                    <a:pt x="32" y="0"/>
                  </a:cubicBezTo>
                  <a:close/>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26" name="Line 949"/>
            <p:cNvSpPr>
              <a:spLocks noChangeShapeType="1"/>
            </p:cNvSpPr>
            <p:nvPr/>
          </p:nvSpPr>
          <p:spPr bwMode="auto">
            <a:xfrm>
              <a:off x="7221538" y="1908176"/>
              <a:ext cx="25400" cy="23813"/>
            </a:xfrm>
            <a:prstGeom prst="line">
              <a:avLst/>
            </a:prstGeom>
            <a:noFill/>
            <a:ln w="127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27" name="Line 950"/>
            <p:cNvSpPr>
              <a:spLocks noChangeShapeType="1"/>
            </p:cNvSpPr>
            <p:nvPr/>
          </p:nvSpPr>
          <p:spPr bwMode="auto">
            <a:xfrm flipV="1">
              <a:off x="7113588" y="1838326"/>
              <a:ext cx="0" cy="38100"/>
            </a:xfrm>
            <a:prstGeom prst="line">
              <a:avLst/>
            </a:prstGeom>
            <a:noFill/>
            <a:ln w="127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28" name="Line 951"/>
            <p:cNvSpPr>
              <a:spLocks noChangeShapeType="1"/>
            </p:cNvSpPr>
            <p:nvPr/>
          </p:nvSpPr>
          <p:spPr bwMode="auto">
            <a:xfrm flipV="1">
              <a:off x="7145338" y="1806576"/>
              <a:ext cx="0" cy="69850"/>
            </a:xfrm>
            <a:prstGeom prst="line">
              <a:avLst/>
            </a:prstGeom>
            <a:noFill/>
            <a:ln w="127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29" name="Line 952"/>
            <p:cNvSpPr>
              <a:spLocks noChangeShapeType="1"/>
            </p:cNvSpPr>
            <p:nvPr/>
          </p:nvSpPr>
          <p:spPr bwMode="auto">
            <a:xfrm flipV="1">
              <a:off x="7177088" y="1838326"/>
              <a:ext cx="0" cy="38100"/>
            </a:xfrm>
            <a:prstGeom prst="line">
              <a:avLst/>
            </a:prstGeom>
            <a:noFill/>
            <a:ln w="127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0" name="Line 953"/>
            <p:cNvSpPr>
              <a:spLocks noChangeShapeType="1"/>
            </p:cNvSpPr>
            <p:nvPr/>
          </p:nvSpPr>
          <p:spPr bwMode="auto">
            <a:xfrm flipV="1">
              <a:off x="7208838" y="1814513"/>
              <a:ext cx="0" cy="61913"/>
            </a:xfrm>
            <a:prstGeom prst="line">
              <a:avLst/>
            </a:prstGeom>
            <a:noFill/>
            <a:ln w="127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31" name="Group 19"/>
          <p:cNvGrpSpPr>
            <a:grpSpLocks noChangeAspect="1"/>
          </p:cNvGrpSpPr>
          <p:nvPr/>
        </p:nvGrpSpPr>
        <p:grpSpPr bwMode="auto">
          <a:xfrm>
            <a:off x="7672246" y="933926"/>
            <a:ext cx="583845" cy="578203"/>
            <a:chOff x="3606" y="2400"/>
            <a:chExt cx="207" cy="205"/>
          </a:xfrm>
        </p:grpSpPr>
        <p:sp>
          <p:nvSpPr>
            <p:cNvPr id="132" name="Freeform 20"/>
            <p:cNvSpPr>
              <a:spLocks/>
            </p:cNvSpPr>
            <p:nvPr/>
          </p:nvSpPr>
          <p:spPr bwMode="auto">
            <a:xfrm>
              <a:off x="3631" y="2529"/>
              <a:ext cx="182" cy="76"/>
            </a:xfrm>
            <a:custGeom>
              <a:avLst/>
              <a:gdLst>
                <a:gd name="T0" fmla="*/ 0 w 1698"/>
                <a:gd name="T1" fmla="*/ 469 h 707"/>
                <a:gd name="T2" fmla="*/ 18 w 1698"/>
                <a:gd name="T3" fmla="*/ 469 h 707"/>
                <a:gd name="T4" fmla="*/ 131 w 1698"/>
                <a:gd name="T5" fmla="*/ 486 h 707"/>
                <a:gd name="T6" fmla="*/ 710 w 1698"/>
                <a:gd name="T7" fmla="*/ 689 h 707"/>
                <a:gd name="T8" fmla="*/ 893 w 1698"/>
                <a:gd name="T9" fmla="*/ 663 h 707"/>
                <a:gd name="T10" fmla="*/ 1624 w 1698"/>
                <a:gd name="T11" fmla="*/ 225 h 707"/>
                <a:gd name="T12" fmla="*/ 1650 w 1698"/>
                <a:gd name="T13" fmla="*/ 49 h 707"/>
                <a:gd name="T14" fmla="*/ 1506 w 1698"/>
                <a:gd name="T15" fmla="*/ 25 h 707"/>
                <a:gd name="T16" fmla="*/ 1218 w 1698"/>
                <a:gd name="T17" fmla="*/ 178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8" h="707">
                  <a:moveTo>
                    <a:pt x="0" y="469"/>
                  </a:moveTo>
                  <a:cubicBezTo>
                    <a:pt x="18" y="469"/>
                    <a:pt x="18" y="469"/>
                    <a:pt x="18" y="469"/>
                  </a:cubicBezTo>
                  <a:cubicBezTo>
                    <a:pt x="57" y="469"/>
                    <a:pt x="95" y="475"/>
                    <a:pt x="131" y="486"/>
                  </a:cubicBezTo>
                  <a:cubicBezTo>
                    <a:pt x="710" y="689"/>
                    <a:pt x="710" y="689"/>
                    <a:pt x="710" y="689"/>
                  </a:cubicBezTo>
                  <a:cubicBezTo>
                    <a:pt x="772" y="707"/>
                    <a:pt x="838" y="698"/>
                    <a:pt x="893" y="663"/>
                  </a:cubicBezTo>
                  <a:cubicBezTo>
                    <a:pt x="1624" y="225"/>
                    <a:pt x="1624" y="225"/>
                    <a:pt x="1624" y="225"/>
                  </a:cubicBezTo>
                  <a:cubicBezTo>
                    <a:pt x="1684" y="188"/>
                    <a:pt x="1698" y="105"/>
                    <a:pt x="1650" y="49"/>
                  </a:cubicBezTo>
                  <a:cubicBezTo>
                    <a:pt x="1615" y="9"/>
                    <a:pt x="1554" y="0"/>
                    <a:pt x="1506" y="25"/>
                  </a:cubicBezTo>
                  <a:cubicBezTo>
                    <a:pt x="1218" y="178"/>
                    <a:pt x="1218" y="178"/>
                    <a:pt x="1218" y="178"/>
                  </a:cubicBezTo>
                </a:path>
              </a:pathLst>
            </a:custGeom>
            <a:noFill/>
            <a:ln w="12700" cap="rnd">
              <a:solidFill>
                <a:srgbClr val="68C0B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3" name="Freeform 21"/>
            <p:cNvSpPr>
              <a:spLocks/>
            </p:cNvSpPr>
            <p:nvPr/>
          </p:nvSpPr>
          <p:spPr bwMode="auto">
            <a:xfrm>
              <a:off x="3631" y="2522"/>
              <a:ext cx="131" cy="41"/>
            </a:xfrm>
            <a:custGeom>
              <a:avLst/>
              <a:gdLst>
                <a:gd name="T0" fmla="*/ 534 w 1224"/>
                <a:gd name="T1" fmla="*/ 381 h 381"/>
                <a:gd name="T2" fmla="*/ 1100 w 1224"/>
                <a:gd name="T3" fmla="*/ 381 h 381"/>
                <a:gd name="T4" fmla="*/ 1221 w 1224"/>
                <a:gd name="T5" fmla="*/ 273 h 381"/>
                <a:gd name="T6" fmla="*/ 1106 w 1224"/>
                <a:gd name="T7" fmla="*/ 152 h 381"/>
                <a:gd name="T8" fmla="*/ 718 w 1224"/>
                <a:gd name="T9" fmla="*/ 152 h 381"/>
                <a:gd name="T10" fmla="*/ 613 w 1224"/>
                <a:gd name="T11" fmla="*/ 111 h 381"/>
                <a:gd name="T12" fmla="*/ 305 w 1224"/>
                <a:gd name="T13" fmla="*/ 0 h 381"/>
                <a:gd name="T14" fmla="*/ 64 w 1224"/>
                <a:gd name="T15" fmla="*/ 61 h 381"/>
                <a:gd name="T16" fmla="*/ 4 w 1224"/>
                <a:gd name="T17" fmla="*/ 76 h 381"/>
                <a:gd name="T18" fmla="*/ 0 w 1224"/>
                <a:gd name="T19" fmla="*/ 76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4" h="381">
                  <a:moveTo>
                    <a:pt x="534" y="381"/>
                  </a:moveTo>
                  <a:cubicBezTo>
                    <a:pt x="1100" y="381"/>
                    <a:pt x="1100" y="381"/>
                    <a:pt x="1100" y="381"/>
                  </a:cubicBezTo>
                  <a:cubicBezTo>
                    <a:pt x="1162" y="381"/>
                    <a:pt x="1217" y="335"/>
                    <a:pt x="1221" y="273"/>
                  </a:cubicBezTo>
                  <a:cubicBezTo>
                    <a:pt x="1224" y="207"/>
                    <a:pt x="1172" y="152"/>
                    <a:pt x="1106" y="152"/>
                  </a:cubicBezTo>
                  <a:cubicBezTo>
                    <a:pt x="718" y="152"/>
                    <a:pt x="718" y="152"/>
                    <a:pt x="718" y="152"/>
                  </a:cubicBezTo>
                  <a:cubicBezTo>
                    <a:pt x="679" y="152"/>
                    <a:pt x="641" y="138"/>
                    <a:pt x="613" y="111"/>
                  </a:cubicBezTo>
                  <a:cubicBezTo>
                    <a:pt x="545" y="44"/>
                    <a:pt x="433" y="0"/>
                    <a:pt x="305" y="0"/>
                  </a:cubicBezTo>
                  <a:cubicBezTo>
                    <a:pt x="213" y="0"/>
                    <a:pt x="130" y="23"/>
                    <a:pt x="64" y="61"/>
                  </a:cubicBezTo>
                  <a:cubicBezTo>
                    <a:pt x="46" y="72"/>
                    <a:pt x="25" y="76"/>
                    <a:pt x="4" y="76"/>
                  </a:cubicBezTo>
                  <a:cubicBezTo>
                    <a:pt x="0" y="76"/>
                    <a:pt x="0" y="76"/>
                    <a:pt x="0" y="76"/>
                  </a:cubicBezTo>
                </a:path>
              </a:pathLst>
            </a:custGeom>
            <a:noFill/>
            <a:ln w="12700" cap="rnd">
              <a:solidFill>
                <a:srgbClr val="68C0B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4" name="Freeform 22"/>
            <p:cNvSpPr>
              <a:spLocks/>
            </p:cNvSpPr>
            <p:nvPr/>
          </p:nvSpPr>
          <p:spPr bwMode="auto">
            <a:xfrm>
              <a:off x="3606" y="2522"/>
              <a:ext cx="25" cy="74"/>
            </a:xfrm>
            <a:custGeom>
              <a:avLst/>
              <a:gdLst>
                <a:gd name="T0" fmla="*/ 0 w 25"/>
                <a:gd name="T1" fmla="*/ 0 h 74"/>
                <a:gd name="T2" fmla="*/ 25 w 25"/>
                <a:gd name="T3" fmla="*/ 0 h 74"/>
                <a:gd name="T4" fmla="*/ 25 w 25"/>
                <a:gd name="T5" fmla="*/ 74 h 74"/>
                <a:gd name="T6" fmla="*/ 8 w 25"/>
                <a:gd name="T7" fmla="*/ 74 h 74"/>
              </a:gdLst>
              <a:ahLst/>
              <a:cxnLst>
                <a:cxn ang="0">
                  <a:pos x="T0" y="T1"/>
                </a:cxn>
                <a:cxn ang="0">
                  <a:pos x="T2" y="T3"/>
                </a:cxn>
                <a:cxn ang="0">
                  <a:pos x="T4" y="T5"/>
                </a:cxn>
                <a:cxn ang="0">
                  <a:pos x="T6" y="T7"/>
                </a:cxn>
              </a:cxnLst>
              <a:rect l="0" t="0" r="r" b="b"/>
              <a:pathLst>
                <a:path w="25" h="74">
                  <a:moveTo>
                    <a:pt x="0" y="0"/>
                  </a:moveTo>
                  <a:lnTo>
                    <a:pt x="25" y="0"/>
                  </a:lnTo>
                  <a:lnTo>
                    <a:pt x="25" y="74"/>
                  </a:lnTo>
                  <a:lnTo>
                    <a:pt x="8" y="74"/>
                  </a:lnTo>
                </a:path>
              </a:pathLst>
            </a:custGeom>
            <a:noFill/>
            <a:ln w="12700" cap="rnd">
              <a:solidFill>
                <a:srgbClr val="68C0B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5" name="Oval 23"/>
            <p:cNvSpPr>
              <a:spLocks noChangeArrowheads="1"/>
            </p:cNvSpPr>
            <p:nvPr/>
          </p:nvSpPr>
          <p:spPr bwMode="auto">
            <a:xfrm>
              <a:off x="3663" y="2400"/>
              <a:ext cx="123" cy="122"/>
            </a:xfrm>
            <a:prstGeom prst="ellipse">
              <a:avLst/>
            </a:prstGeom>
            <a:noFill/>
            <a:ln w="12700" cap="rnd">
              <a:solidFill>
                <a:srgbClr val="68C0B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6" name="Freeform 24"/>
            <p:cNvSpPr>
              <a:spLocks/>
            </p:cNvSpPr>
            <p:nvPr/>
          </p:nvSpPr>
          <p:spPr bwMode="auto">
            <a:xfrm>
              <a:off x="3706" y="2428"/>
              <a:ext cx="35" cy="59"/>
            </a:xfrm>
            <a:custGeom>
              <a:avLst/>
              <a:gdLst>
                <a:gd name="T0" fmla="*/ 317 w 329"/>
                <a:gd name="T1" fmla="*/ 132 h 556"/>
                <a:gd name="T2" fmla="*/ 312 w 329"/>
                <a:gd name="T3" fmla="*/ 80 h 556"/>
                <a:gd name="T4" fmla="*/ 295 w 329"/>
                <a:gd name="T5" fmla="*/ 54 h 556"/>
                <a:gd name="T6" fmla="*/ 114 w 329"/>
                <a:gd name="T7" fmla="*/ 67 h 556"/>
                <a:gd name="T8" fmla="*/ 80 w 329"/>
                <a:gd name="T9" fmla="*/ 136 h 556"/>
                <a:gd name="T10" fmla="*/ 73 w 329"/>
                <a:gd name="T11" fmla="*/ 267 h 556"/>
                <a:gd name="T12" fmla="*/ 73 w 329"/>
                <a:gd name="T13" fmla="*/ 315 h 556"/>
                <a:gd name="T14" fmla="*/ 0 w 329"/>
                <a:gd name="T15" fmla="*/ 552 h 556"/>
                <a:gd name="T16" fmla="*/ 329 w 329"/>
                <a:gd name="T17" fmla="*/ 556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556">
                  <a:moveTo>
                    <a:pt x="317" y="132"/>
                  </a:moveTo>
                  <a:cubicBezTo>
                    <a:pt x="312" y="80"/>
                    <a:pt x="312" y="80"/>
                    <a:pt x="312" y="80"/>
                  </a:cubicBezTo>
                  <a:cubicBezTo>
                    <a:pt x="310" y="67"/>
                    <a:pt x="305" y="62"/>
                    <a:pt x="295" y="54"/>
                  </a:cubicBezTo>
                  <a:cubicBezTo>
                    <a:pt x="263" y="31"/>
                    <a:pt x="187" y="0"/>
                    <a:pt x="114" y="67"/>
                  </a:cubicBezTo>
                  <a:cubicBezTo>
                    <a:pt x="96" y="84"/>
                    <a:pt x="84" y="112"/>
                    <a:pt x="80" y="136"/>
                  </a:cubicBezTo>
                  <a:cubicBezTo>
                    <a:pt x="72" y="172"/>
                    <a:pt x="73" y="213"/>
                    <a:pt x="73" y="267"/>
                  </a:cubicBezTo>
                  <a:cubicBezTo>
                    <a:pt x="73" y="279"/>
                    <a:pt x="73" y="293"/>
                    <a:pt x="73" y="315"/>
                  </a:cubicBezTo>
                  <a:cubicBezTo>
                    <a:pt x="73" y="356"/>
                    <a:pt x="86" y="448"/>
                    <a:pt x="0" y="552"/>
                  </a:cubicBezTo>
                  <a:cubicBezTo>
                    <a:pt x="329" y="556"/>
                    <a:pt x="329" y="556"/>
                    <a:pt x="329" y="556"/>
                  </a:cubicBezTo>
                </a:path>
              </a:pathLst>
            </a:custGeom>
            <a:noFill/>
            <a:ln w="12700" cap="rnd">
              <a:solidFill>
                <a:srgbClr val="68C0B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7" name="Line 25"/>
            <p:cNvSpPr>
              <a:spLocks noChangeShapeType="1"/>
            </p:cNvSpPr>
            <p:nvPr/>
          </p:nvSpPr>
          <p:spPr bwMode="auto">
            <a:xfrm>
              <a:off x="3704" y="2460"/>
              <a:ext cx="30" cy="0"/>
            </a:xfrm>
            <a:prstGeom prst="line">
              <a:avLst/>
            </a:prstGeom>
            <a:noFill/>
            <a:ln w="12700" cap="rnd">
              <a:solidFill>
                <a:srgbClr val="68C0B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68318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3629CB-DEA0-4F6D-B9A2-8B35DB726C2D}" type="slidenum">
              <a:rPr lang="en-GB" smtClean="0">
                <a:solidFill>
                  <a:schemeClr val="accent5"/>
                </a:solidFill>
              </a:rPr>
              <a:pPr/>
              <a:t>6</a:t>
            </a:fld>
            <a:endParaRPr lang="en-GB" dirty="0">
              <a:solidFill>
                <a:schemeClr val="accent5"/>
              </a:solidFill>
            </a:endParaRPr>
          </a:p>
        </p:txBody>
      </p:sp>
      <p:sp>
        <p:nvSpPr>
          <p:cNvPr id="14" name="Round Single Corner Rectangle 13"/>
          <p:cNvSpPr/>
          <p:nvPr/>
        </p:nvSpPr>
        <p:spPr>
          <a:xfrm>
            <a:off x="9144001" y="273978"/>
            <a:ext cx="3013544" cy="3574453"/>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a:spcAft>
                <a:spcPts val="600"/>
              </a:spcAft>
            </a:pPr>
            <a:r>
              <a:rPr lang="en-GB" sz="2000" dirty="0">
                <a:solidFill>
                  <a:schemeClr val="accent1"/>
                </a:solidFill>
              </a:rPr>
              <a:t>Need further guidance?</a:t>
            </a:r>
          </a:p>
          <a:p>
            <a:r>
              <a:rPr lang="en-GB" sz="1600" dirty="0">
                <a:solidFill>
                  <a:schemeClr val="accent1"/>
                </a:solidFill>
              </a:rPr>
              <a:t>Check out our ‘Creating impactful presentations’ document:</a:t>
            </a:r>
          </a:p>
          <a:p>
            <a:endParaRPr lang="en-GB" sz="1600" dirty="0">
              <a:solidFill>
                <a:schemeClr val="accent1"/>
              </a:solidFill>
            </a:endParaRPr>
          </a:p>
          <a:p>
            <a:r>
              <a:rPr lang="en-GB" sz="1600" dirty="0">
                <a:hlinkClick r:id="rId3"/>
              </a:rPr>
              <a:t>barnettwaddingham.sharepoint.com/PA/Marketing/Design/SiteAssets/SitePages/Home/Creating Impactful Presentations.pdf</a:t>
            </a:r>
            <a:endParaRPr lang="en-GB" sz="1600" b="1" dirty="0">
              <a:solidFill>
                <a:schemeClr val="accent1"/>
              </a:solidFill>
            </a:endParaRPr>
          </a:p>
        </p:txBody>
      </p:sp>
      <p:sp>
        <p:nvSpPr>
          <p:cNvPr id="8" name="Text Placeholder 2">
            <a:extLst>
              <a:ext uri="{FF2B5EF4-FFF2-40B4-BE49-F238E27FC236}">
                <a16:creationId xmlns:a16="http://schemas.microsoft.com/office/drawing/2014/main" id="{0A6E9587-28FA-4000-B1DB-0AB5DD2E8635}"/>
              </a:ext>
            </a:extLst>
          </p:cNvPr>
          <p:cNvSpPr txBox="1">
            <a:spLocks/>
          </p:cNvSpPr>
          <p:nvPr/>
        </p:nvSpPr>
        <p:spPr>
          <a:xfrm>
            <a:off x="226088" y="190427"/>
            <a:ext cx="8618136" cy="579194"/>
          </a:xfrm>
          <a:prstGeom prst="rect">
            <a:avLst/>
          </a:prstGeom>
        </p:spPr>
        <p:txBody>
          <a:bodyPr vert="horz" lIns="91440" tIns="45720" rIns="91440" bIns="45720" rtlCol="0" anchor="t">
            <a:noAutofit/>
          </a:bodyPr>
          <a:lstStyle>
            <a:lvl1pPr marL="0" indent="0" algn="l" defTabSz="914400" rtl="0" eaLnBrk="1" latinLnBrk="0" hangingPunct="1">
              <a:spcBef>
                <a:spcPts val="0"/>
              </a:spcBef>
              <a:spcAft>
                <a:spcPts val="600"/>
              </a:spcAft>
              <a:buClr>
                <a:schemeClr val="accent1"/>
              </a:buClr>
              <a:buFont typeface="Segoe UI" panose="020B0502040204020203" pitchFamily="34" charset="0"/>
              <a:buNone/>
              <a:defRPr sz="2800" kern="1200" baseline="0">
                <a:solidFill>
                  <a:srgbClr val="0069B4"/>
                </a:solidFill>
                <a:latin typeface="Segoe UI Semibold" panose="020B0702040204020203" pitchFamily="34" charset="0"/>
                <a:ea typeface="+mn-ea"/>
                <a:cs typeface="Segoe UI Semibold" panose="020B0702040204020203" pitchFamily="34" charset="0"/>
              </a:defRPr>
            </a:lvl1pPr>
            <a:lvl2pPr marL="742950" indent="-285750" algn="l" defTabSz="914400" rtl="0" eaLnBrk="1" latinLnBrk="0" hangingPunct="1">
              <a:spcBef>
                <a:spcPts val="0"/>
              </a:spcBef>
              <a:spcAft>
                <a:spcPts val="600"/>
              </a:spcAft>
              <a:buClr>
                <a:schemeClr val="accent1"/>
              </a:buClr>
              <a:buFont typeface="Segoe UI" panose="020B0502040204020203"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Key outcomes – funding position</a:t>
            </a:r>
          </a:p>
        </p:txBody>
      </p:sp>
      <p:sp>
        <p:nvSpPr>
          <p:cNvPr id="2" name="Rectangle: Rounded Corners 1">
            <a:extLst>
              <a:ext uri="{FF2B5EF4-FFF2-40B4-BE49-F238E27FC236}">
                <a16:creationId xmlns:a16="http://schemas.microsoft.com/office/drawing/2014/main" id="{6920F83C-415F-A6B7-6497-C57DEF9F82BD}"/>
              </a:ext>
            </a:extLst>
          </p:cNvPr>
          <p:cNvSpPr/>
          <p:nvPr/>
        </p:nvSpPr>
        <p:spPr>
          <a:xfrm>
            <a:off x="3188608" y="905788"/>
            <a:ext cx="2693096" cy="1665962"/>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Segoe UI Semibold" panose="020B0702040204020203" pitchFamily="34" charset="0"/>
                <a:cs typeface="Segoe UI Semibold" panose="020B0702040204020203" pitchFamily="34" charset="0"/>
              </a:rPr>
              <a:t>Funding position</a:t>
            </a:r>
          </a:p>
        </p:txBody>
      </p:sp>
      <p:sp>
        <p:nvSpPr>
          <p:cNvPr id="3" name="Rectangle: Rounded Corners 2">
            <a:extLst>
              <a:ext uri="{FF2B5EF4-FFF2-40B4-BE49-F238E27FC236}">
                <a16:creationId xmlns:a16="http://schemas.microsoft.com/office/drawing/2014/main" id="{9A3BE2EB-E18A-BC05-C165-D9E6D2A10078}"/>
              </a:ext>
            </a:extLst>
          </p:cNvPr>
          <p:cNvSpPr/>
          <p:nvPr/>
        </p:nvSpPr>
        <p:spPr>
          <a:xfrm>
            <a:off x="1183288" y="2707917"/>
            <a:ext cx="3013544" cy="1665962"/>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Funding level =</a:t>
            </a:r>
          </a:p>
          <a:p>
            <a:pPr algn="ctr"/>
            <a:r>
              <a:rPr lang="en-GB" sz="2400" dirty="0"/>
              <a:t>Assets / Liabilities</a:t>
            </a:r>
          </a:p>
        </p:txBody>
      </p:sp>
      <p:sp>
        <p:nvSpPr>
          <p:cNvPr id="9" name="Rectangle: Rounded Corners 8">
            <a:extLst>
              <a:ext uri="{FF2B5EF4-FFF2-40B4-BE49-F238E27FC236}">
                <a16:creationId xmlns:a16="http://schemas.microsoft.com/office/drawing/2014/main" id="{6FF1B1B2-B3C8-88D2-1462-6296C84A6FA2}"/>
              </a:ext>
            </a:extLst>
          </p:cNvPr>
          <p:cNvSpPr/>
          <p:nvPr/>
        </p:nvSpPr>
        <p:spPr>
          <a:xfrm>
            <a:off x="4947170" y="2707917"/>
            <a:ext cx="3013544" cy="1665962"/>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Surplus (Deficit) =</a:t>
            </a:r>
          </a:p>
          <a:p>
            <a:pPr algn="ctr"/>
            <a:r>
              <a:rPr lang="en-GB" sz="2400" dirty="0"/>
              <a:t>Assets - Liabilities</a:t>
            </a:r>
          </a:p>
        </p:txBody>
      </p:sp>
    </p:spTree>
    <p:extLst>
      <p:ext uri="{BB962C8B-B14F-4D97-AF65-F5344CB8AC3E}">
        <p14:creationId xmlns:p14="http://schemas.microsoft.com/office/powerpoint/2010/main" val="300718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3629CB-DEA0-4F6D-B9A2-8B35DB726C2D}" type="slidenum">
              <a:rPr lang="en-GB" smtClean="0">
                <a:solidFill>
                  <a:schemeClr val="accent5"/>
                </a:solidFill>
              </a:rPr>
              <a:pPr/>
              <a:t>7</a:t>
            </a:fld>
            <a:endParaRPr lang="en-GB" dirty="0">
              <a:solidFill>
                <a:schemeClr val="accent5"/>
              </a:solidFill>
            </a:endParaRPr>
          </a:p>
        </p:txBody>
      </p:sp>
      <p:sp>
        <p:nvSpPr>
          <p:cNvPr id="5" name="Text Placeholder 4"/>
          <p:cNvSpPr>
            <a:spLocks noGrp="1"/>
          </p:cNvSpPr>
          <p:nvPr>
            <p:ph type="body" sz="quarter" idx="15"/>
          </p:nvPr>
        </p:nvSpPr>
        <p:spPr/>
        <p:txBody>
          <a:bodyPr/>
          <a:lstStyle/>
          <a:p>
            <a:r>
              <a:rPr lang="en-GB" dirty="0">
                <a:solidFill>
                  <a:schemeClr val="tx2"/>
                </a:solidFill>
              </a:rPr>
              <a:t>Employer contribution rates</a:t>
            </a:r>
          </a:p>
        </p:txBody>
      </p:sp>
      <p:graphicFrame>
        <p:nvGraphicFramePr>
          <p:cNvPr id="14" name="Diagram 13"/>
          <p:cNvGraphicFramePr/>
          <p:nvPr/>
        </p:nvGraphicFramePr>
        <p:xfrm>
          <a:off x="1023775" y="769621"/>
          <a:ext cx="7096450" cy="3612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034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p:txBody>
          <a:bodyPr/>
          <a:lstStyle/>
          <a:p>
            <a:r>
              <a:rPr lang="en-GB" dirty="0">
                <a:solidFill>
                  <a:schemeClr val="tx2"/>
                </a:solidFill>
              </a:rPr>
              <a:t>Valuation project timescales</a:t>
            </a:r>
          </a:p>
        </p:txBody>
      </p:sp>
      <p:sp>
        <p:nvSpPr>
          <p:cNvPr id="4" name="Slide Number Placeholder 3"/>
          <p:cNvSpPr>
            <a:spLocks noGrp="1"/>
          </p:cNvSpPr>
          <p:nvPr>
            <p:ph type="sldNum" sz="quarter" idx="12"/>
          </p:nvPr>
        </p:nvSpPr>
        <p:spPr/>
        <p:txBody>
          <a:bodyPr/>
          <a:lstStyle/>
          <a:p>
            <a:fld id="{BF3629CB-DEA0-4F6D-B9A2-8B35DB726C2D}" type="slidenum">
              <a:rPr lang="en-GB" smtClean="0">
                <a:solidFill>
                  <a:schemeClr val="tx1"/>
                </a:solidFill>
              </a:rPr>
              <a:pPr/>
              <a:t>8</a:t>
            </a:fld>
            <a:endParaRPr lang="en-GB" dirty="0">
              <a:solidFill>
                <a:schemeClr val="tx1"/>
              </a:solidFill>
            </a:endParaRPr>
          </a:p>
        </p:txBody>
      </p:sp>
      <p:sp>
        <p:nvSpPr>
          <p:cNvPr id="14" name="Round Single Corner Rectangle 13"/>
          <p:cNvSpPr/>
          <p:nvPr/>
        </p:nvSpPr>
        <p:spPr>
          <a:xfrm>
            <a:off x="9144001" y="273978"/>
            <a:ext cx="3013544" cy="3574453"/>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a:spcAft>
                <a:spcPts val="600"/>
              </a:spcAft>
            </a:pPr>
            <a:r>
              <a:rPr lang="en-GB" sz="2000" dirty="0">
                <a:solidFill>
                  <a:schemeClr val="accent1"/>
                </a:solidFill>
              </a:rPr>
              <a:t>Need further guidance?</a:t>
            </a:r>
          </a:p>
          <a:p>
            <a:r>
              <a:rPr lang="en-GB" sz="1600" dirty="0">
                <a:solidFill>
                  <a:schemeClr val="accent1"/>
                </a:solidFill>
              </a:rPr>
              <a:t>Check out our ‘Creating impactful presentations’ document:</a:t>
            </a:r>
          </a:p>
          <a:p>
            <a:endParaRPr lang="en-GB" sz="1600" dirty="0">
              <a:solidFill>
                <a:schemeClr val="accent1"/>
              </a:solidFill>
            </a:endParaRPr>
          </a:p>
          <a:p>
            <a:r>
              <a:rPr lang="en-GB" sz="1600" dirty="0">
                <a:hlinkClick r:id="rId3"/>
              </a:rPr>
              <a:t>barnettwaddingham.sharepoint.com/PA/Marketing/Design/SiteAssets/SitePages/Home/Creating Impactful Presentations.pdf</a:t>
            </a:r>
            <a:endParaRPr lang="en-GB" sz="1600" b="1" dirty="0">
              <a:solidFill>
                <a:schemeClr val="accent1"/>
              </a:solidFill>
            </a:endParaRPr>
          </a:p>
        </p:txBody>
      </p:sp>
      <p:graphicFrame>
        <p:nvGraphicFramePr>
          <p:cNvPr id="2" name="Diagram 1"/>
          <p:cNvGraphicFramePr/>
          <p:nvPr>
            <p:extLst>
              <p:ext uri="{D42A27DB-BD31-4B8C-83A1-F6EECF244321}">
                <p14:modId xmlns:p14="http://schemas.microsoft.com/office/powerpoint/2010/main" val="266822211"/>
              </p:ext>
            </p:extLst>
          </p:nvPr>
        </p:nvGraphicFramePr>
        <p:xfrm>
          <a:off x="330046" y="629579"/>
          <a:ext cx="7958823" cy="42980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6030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863396321"/>
              </p:ext>
            </p:extLst>
          </p:nvPr>
        </p:nvGraphicFramePr>
        <p:xfrm>
          <a:off x="361749" y="769621"/>
          <a:ext cx="8482475" cy="3810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 Placeholder 11"/>
          <p:cNvSpPr>
            <a:spLocks noGrp="1"/>
          </p:cNvSpPr>
          <p:nvPr>
            <p:ph type="body" sz="quarter" idx="15"/>
          </p:nvPr>
        </p:nvSpPr>
        <p:spPr/>
        <p:txBody>
          <a:bodyPr/>
          <a:lstStyle/>
          <a:p>
            <a:r>
              <a:rPr lang="en-GB" dirty="0">
                <a:solidFill>
                  <a:schemeClr val="accent1"/>
                </a:solidFill>
              </a:rPr>
              <a:t>Why is data so important?</a:t>
            </a:r>
          </a:p>
        </p:txBody>
      </p:sp>
      <p:sp>
        <p:nvSpPr>
          <p:cNvPr id="4" name="Slide Number Placeholder 3"/>
          <p:cNvSpPr>
            <a:spLocks noGrp="1"/>
          </p:cNvSpPr>
          <p:nvPr>
            <p:ph type="sldNum" sz="quarter" idx="12"/>
          </p:nvPr>
        </p:nvSpPr>
        <p:spPr/>
        <p:txBody>
          <a:bodyPr/>
          <a:lstStyle/>
          <a:p>
            <a:fld id="{BF3629CB-DEA0-4F6D-B9A2-8B35DB726C2D}" type="slidenum">
              <a:rPr lang="en-GB" smtClean="0">
                <a:solidFill>
                  <a:schemeClr val="accent5"/>
                </a:solidFill>
              </a:rPr>
              <a:pPr/>
              <a:t>9</a:t>
            </a:fld>
            <a:endParaRPr lang="en-GB" dirty="0">
              <a:solidFill>
                <a:schemeClr val="accent5"/>
              </a:solidFill>
            </a:endParaRPr>
          </a:p>
        </p:txBody>
      </p:sp>
    </p:spTree>
    <p:extLst>
      <p:ext uri="{BB962C8B-B14F-4D97-AF65-F5344CB8AC3E}">
        <p14:creationId xmlns:p14="http://schemas.microsoft.com/office/powerpoint/2010/main" val="300674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BW PowerPoint">
      <a:dk1>
        <a:srgbClr val="5B5B5B"/>
      </a:dk1>
      <a:lt1>
        <a:sysClr val="window" lastClr="FFFFFF"/>
      </a:lt1>
      <a:dk2>
        <a:srgbClr val="0069B4"/>
      </a:dk2>
      <a:lt2>
        <a:srgbClr val="C0C0C0"/>
      </a:lt2>
      <a:accent1>
        <a:srgbClr val="68C0B5"/>
      </a:accent1>
      <a:accent2>
        <a:srgbClr val="F5DE7A"/>
      </a:accent2>
      <a:accent3>
        <a:srgbClr val="9A8CA4"/>
      </a:accent3>
      <a:accent4>
        <a:srgbClr val="A1DAF8"/>
      </a:accent4>
      <a:accent5>
        <a:srgbClr val="009FE3"/>
      </a:accent5>
      <a:accent6>
        <a:srgbClr val="06C0F0"/>
      </a:accent6>
      <a:hlink>
        <a:srgbClr val="009FE3"/>
      </a:hlink>
      <a:folHlink>
        <a:srgbClr val="0069B4"/>
      </a:folHlink>
    </a:clrScheme>
    <a:fontScheme name="Barnett Waddingham">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arnett Waddingham Screen.pptx" id="{024F2775-06C3-4D03-B33C-83FF69C71206}" vid="{CA499BD1-236E-441A-85AE-7AEEF8F93E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Barnett Waddingham Screen</Template>
  <TotalTime>2707</TotalTime>
  <Words>1439</Words>
  <Application>Microsoft Office PowerPoint</Application>
  <PresentationFormat>On-screen Show (16:9)</PresentationFormat>
  <Paragraphs>334</Paragraphs>
  <Slides>26</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Segoe UI</vt:lpstr>
      <vt:lpstr>Segoe UI Semibold</vt:lpstr>
      <vt:lpstr>Office Theme</vt:lpstr>
      <vt:lpstr>East Sussex County Council Pension Fund</vt:lpstr>
      <vt:lpstr>PowerPoint Presentation</vt:lpstr>
      <vt:lpstr>PowerPoint Presentation</vt:lpstr>
      <vt:lpstr>What is a valuation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Assumptions</vt:lpstr>
      <vt:lpstr>PowerPoint Presentation</vt:lpstr>
      <vt:lpstr>PowerPoint Presentation</vt:lpstr>
      <vt:lpstr>PowerPoint Presentation</vt:lpstr>
      <vt:lpstr>PowerPoint Presentation</vt:lpstr>
      <vt:lpstr>Whole Fund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Barnett Waddingham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Powerful presentations</dc:title>
  <dc:creator>Julie Baillie</dc:creator>
  <cp:lastModifiedBy>Paul Linfield</cp:lastModifiedBy>
  <cp:revision>190</cp:revision>
  <dcterms:created xsi:type="dcterms:W3CDTF">2021-08-13T06:44:03Z</dcterms:created>
  <dcterms:modified xsi:type="dcterms:W3CDTF">2022-11-24T06:32:25Z</dcterms:modified>
</cp:coreProperties>
</file>